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7"/>
  </p:notesMasterIdLst>
  <p:sldIdLst>
    <p:sldId id="257"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10058400" cy="7772400"/>
  <p:notesSz cx="6858000" cy="9144000"/>
  <p:embeddedFontLst>
    <p:embeddedFont>
      <p:font typeface="Comfortaa" panose="020B0604020202020204" charset="0"/>
      <p:regular r:id="rId28"/>
      <p:bold r:id="rId29"/>
    </p:embeddedFont>
    <p:embeddedFont>
      <p:font typeface="Oswald" panose="020B0604020202020204"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192" y="76"/>
      </p:cViewPr>
      <p:guideLst>
        <p:guide orient="horz" pos="2448"/>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83b9d52a39_1_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83b9d52a3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83b9d52a39_1_36: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83b9d52a39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83b9d52a39_1_39: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83b9d52a39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83b9d52a39_1_42: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83b9d52a39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83b9d52a39_1_45: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83b9d52a39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83b9d52a39_1_48: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83b9d52a39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83b9d52a39_1_51: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83b9d52a39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83b9d52a39_1_54: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83b9d52a39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83b9d52a39_1_57: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83b9d52a39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4f44f0eba_0_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4f44f0e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83b9d52a39_1_6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83b9d52a39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83b9d52a39_1_9: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83b9d52a39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83b9d52a39_1_6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83b9d52a39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83b9d52a39_1_69: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83b9d52a39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83b9d52a39_1_72: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83b9d52a39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3b9d52a39_1_12: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3b9d52a39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3b9d52a39_1_15: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83b9d52a39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3b9d52a39_1_18: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83b9d52a39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83b9d52a39_1_24: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83b9d52a39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3b9d52a39_1_27: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3b9d52a39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83b9d52a39_1_30: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83b9d52a39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83b9d52a39_1_33: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83b9d52a39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42879" y="1125136"/>
            <a:ext cx="9372600" cy="3101700"/>
          </a:xfrm>
          <a:prstGeom prst="rect">
            <a:avLst/>
          </a:prstGeom>
        </p:spPr>
        <p:txBody>
          <a:bodyPr spcFirstLastPara="1" wrap="square" lIns="113100" tIns="113100" rIns="113100" bIns="113100" anchor="b" anchorCtr="0">
            <a:no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11" name="Google Shape;11;p2"/>
          <p:cNvSpPr txBox="1">
            <a:spLocks noGrp="1"/>
          </p:cNvSpPr>
          <p:nvPr>
            <p:ph type="subTitle" idx="1"/>
          </p:nvPr>
        </p:nvSpPr>
        <p:spPr>
          <a:xfrm>
            <a:off x="342870" y="4282678"/>
            <a:ext cx="9372600" cy="1197600"/>
          </a:xfrm>
          <a:prstGeom prst="rect">
            <a:avLst/>
          </a:prstGeom>
        </p:spPr>
        <p:txBody>
          <a:bodyPr spcFirstLastPara="1" wrap="square" lIns="113100" tIns="113100" rIns="113100" bIns="113100" anchor="t" anchorCtr="0">
            <a:no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a:endParaRPr/>
          </a:p>
        </p:txBody>
      </p:sp>
      <p:sp>
        <p:nvSpPr>
          <p:cNvPr id="12" name="Google Shape;12;p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42870" y="1671478"/>
            <a:ext cx="9372600" cy="2967000"/>
          </a:xfrm>
          <a:prstGeom prst="rect">
            <a:avLst/>
          </a:prstGeom>
        </p:spPr>
        <p:txBody>
          <a:bodyPr spcFirstLastPara="1" wrap="square" lIns="113100" tIns="113100" rIns="113100" bIns="113100" anchor="b" anchorCtr="0">
            <a:no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46" name="Google Shape;46;p11"/>
          <p:cNvSpPr txBox="1">
            <a:spLocks noGrp="1"/>
          </p:cNvSpPr>
          <p:nvPr>
            <p:ph type="body" idx="1"/>
          </p:nvPr>
        </p:nvSpPr>
        <p:spPr>
          <a:xfrm>
            <a:off x="342870" y="4763362"/>
            <a:ext cx="9372600" cy="1965600"/>
          </a:xfrm>
          <a:prstGeom prst="rect">
            <a:avLst/>
          </a:prstGeom>
        </p:spPr>
        <p:txBody>
          <a:bodyPr spcFirstLastPara="1" wrap="square" lIns="113100" tIns="113100" rIns="113100" bIns="113100" anchor="t" anchorCtr="0">
            <a:noAutofit/>
          </a:bodyPr>
          <a:lstStyle>
            <a:lvl1pPr marL="457200" lvl="0" indent="-368300" algn="ctr">
              <a:spcBef>
                <a:spcPts val="0"/>
              </a:spcBef>
              <a:spcAft>
                <a:spcPts val="0"/>
              </a:spcAft>
              <a:buSzPts val="2200"/>
              <a:buChar char="●"/>
              <a:defRPr/>
            </a:lvl1pPr>
            <a:lvl2pPr marL="914400" lvl="1" indent="-336550" algn="ctr">
              <a:spcBef>
                <a:spcPts val="2000"/>
              </a:spcBef>
              <a:spcAft>
                <a:spcPts val="0"/>
              </a:spcAft>
              <a:buSzPts val="1700"/>
              <a:buChar char="○"/>
              <a:defRPr/>
            </a:lvl2pPr>
            <a:lvl3pPr marL="1371600" lvl="2" indent="-336550" algn="ctr">
              <a:spcBef>
                <a:spcPts val="2000"/>
              </a:spcBef>
              <a:spcAft>
                <a:spcPts val="0"/>
              </a:spcAft>
              <a:buSzPts val="1700"/>
              <a:buChar char="■"/>
              <a:defRPr/>
            </a:lvl3pPr>
            <a:lvl4pPr marL="1828800" lvl="3" indent="-336550" algn="ctr">
              <a:spcBef>
                <a:spcPts val="2000"/>
              </a:spcBef>
              <a:spcAft>
                <a:spcPts val="0"/>
              </a:spcAft>
              <a:buSzPts val="1700"/>
              <a:buChar char="●"/>
              <a:defRPr/>
            </a:lvl4pPr>
            <a:lvl5pPr marL="2286000" lvl="4" indent="-336550" algn="ctr">
              <a:spcBef>
                <a:spcPts val="2000"/>
              </a:spcBef>
              <a:spcAft>
                <a:spcPts val="0"/>
              </a:spcAft>
              <a:buSzPts val="1700"/>
              <a:buChar char="○"/>
              <a:defRPr/>
            </a:lvl5pPr>
            <a:lvl6pPr marL="2743200" lvl="5" indent="-336550" algn="ctr">
              <a:spcBef>
                <a:spcPts val="2000"/>
              </a:spcBef>
              <a:spcAft>
                <a:spcPts val="0"/>
              </a:spcAft>
              <a:buSzPts val="1700"/>
              <a:buChar char="■"/>
              <a:defRPr/>
            </a:lvl6pPr>
            <a:lvl7pPr marL="3200400" lvl="6" indent="-336550" algn="ctr">
              <a:spcBef>
                <a:spcPts val="2000"/>
              </a:spcBef>
              <a:spcAft>
                <a:spcPts val="0"/>
              </a:spcAft>
              <a:buSzPts val="1700"/>
              <a:buChar char="●"/>
              <a:defRPr/>
            </a:lvl7pPr>
            <a:lvl8pPr marL="3657600" lvl="7" indent="-336550" algn="ctr">
              <a:spcBef>
                <a:spcPts val="2000"/>
              </a:spcBef>
              <a:spcAft>
                <a:spcPts val="0"/>
              </a:spcAft>
              <a:buSzPts val="1700"/>
              <a:buChar char="○"/>
              <a:defRPr/>
            </a:lvl8pPr>
            <a:lvl9pPr marL="4114800" lvl="8" indent="-336550" algn="ctr">
              <a:spcBef>
                <a:spcPts val="2000"/>
              </a:spcBef>
              <a:spcAft>
                <a:spcPts val="2000"/>
              </a:spcAft>
              <a:buSzPts val="1700"/>
              <a:buChar char="■"/>
              <a:defRPr/>
            </a:lvl9pPr>
          </a:lstStyle>
          <a:p>
            <a:endParaRPr/>
          </a:p>
        </p:txBody>
      </p:sp>
      <p:sp>
        <p:nvSpPr>
          <p:cNvPr id="47" name="Google Shape;47;p1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42870" y="3250173"/>
            <a:ext cx="9372600" cy="1272000"/>
          </a:xfrm>
          <a:prstGeom prst="rect">
            <a:avLst/>
          </a:prstGeom>
        </p:spPr>
        <p:txBody>
          <a:bodyPr spcFirstLastPara="1" wrap="square" lIns="113100" tIns="113100" rIns="113100" bIns="113100" anchor="ctr" anchorCtr="0">
            <a:no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a:endParaRPr/>
          </a:p>
        </p:txBody>
      </p:sp>
      <p:sp>
        <p:nvSpPr>
          <p:cNvPr id="15" name="Google Shape;15;p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Google Shape;18;p4"/>
          <p:cNvSpPr txBox="1">
            <a:spLocks noGrp="1"/>
          </p:cNvSpPr>
          <p:nvPr>
            <p:ph type="body" idx="1"/>
          </p:nvPr>
        </p:nvSpPr>
        <p:spPr>
          <a:xfrm>
            <a:off x="342870" y="1741518"/>
            <a:ext cx="9372600" cy="5162700"/>
          </a:xfrm>
          <a:prstGeom prst="rect">
            <a:avLst/>
          </a:prstGeom>
        </p:spPr>
        <p:txBody>
          <a:bodyPr spcFirstLastPara="1" wrap="square" lIns="113100" tIns="113100" rIns="113100" bIns="113100" anchor="t" anchorCtr="0">
            <a:noAutofit/>
          </a:bodyPr>
          <a:lstStyle>
            <a:lvl1pPr marL="457200" lvl="0" indent="-368300">
              <a:spcBef>
                <a:spcPts val="0"/>
              </a:spcBef>
              <a:spcAft>
                <a:spcPts val="0"/>
              </a:spcAft>
              <a:buSzPts val="2200"/>
              <a:buChar char="●"/>
              <a:defRPr/>
            </a:lvl1pPr>
            <a:lvl2pPr marL="914400" lvl="1" indent="-336550">
              <a:spcBef>
                <a:spcPts val="2000"/>
              </a:spcBef>
              <a:spcAft>
                <a:spcPts val="0"/>
              </a:spcAft>
              <a:buSzPts val="1700"/>
              <a:buChar char="○"/>
              <a:defRPr/>
            </a:lvl2pPr>
            <a:lvl3pPr marL="1371600" lvl="2" indent="-336550">
              <a:spcBef>
                <a:spcPts val="2000"/>
              </a:spcBef>
              <a:spcAft>
                <a:spcPts val="0"/>
              </a:spcAft>
              <a:buSzPts val="1700"/>
              <a:buChar char="■"/>
              <a:defRPr/>
            </a:lvl3pPr>
            <a:lvl4pPr marL="1828800" lvl="3" indent="-336550">
              <a:spcBef>
                <a:spcPts val="2000"/>
              </a:spcBef>
              <a:spcAft>
                <a:spcPts val="0"/>
              </a:spcAft>
              <a:buSzPts val="1700"/>
              <a:buChar char="●"/>
              <a:defRPr/>
            </a:lvl4pPr>
            <a:lvl5pPr marL="2286000" lvl="4" indent="-336550">
              <a:spcBef>
                <a:spcPts val="2000"/>
              </a:spcBef>
              <a:spcAft>
                <a:spcPts val="0"/>
              </a:spcAft>
              <a:buSzPts val="1700"/>
              <a:buChar char="○"/>
              <a:defRPr/>
            </a:lvl5pPr>
            <a:lvl6pPr marL="2743200" lvl="5" indent="-336550">
              <a:spcBef>
                <a:spcPts val="2000"/>
              </a:spcBef>
              <a:spcAft>
                <a:spcPts val="0"/>
              </a:spcAft>
              <a:buSzPts val="1700"/>
              <a:buChar char="■"/>
              <a:defRPr/>
            </a:lvl6pPr>
            <a:lvl7pPr marL="3200400" lvl="6" indent="-336550">
              <a:spcBef>
                <a:spcPts val="2000"/>
              </a:spcBef>
              <a:spcAft>
                <a:spcPts val="0"/>
              </a:spcAft>
              <a:buSzPts val="1700"/>
              <a:buChar char="●"/>
              <a:defRPr/>
            </a:lvl7pPr>
            <a:lvl8pPr marL="3657600" lvl="7" indent="-336550">
              <a:spcBef>
                <a:spcPts val="2000"/>
              </a:spcBef>
              <a:spcAft>
                <a:spcPts val="0"/>
              </a:spcAft>
              <a:buSzPts val="1700"/>
              <a:buChar char="○"/>
              <a:defRPr/>
            </a:lvl8pPr>
            <a:lvl9pPr marL="4114800" lvl="8" indent="-336550">
              <a:spcBef>
                <a:spcPts val="2000"/>
              </a:spcBef>
              <a:spcAft>
                <a:spcPts val="2000"/>
              </a:spcAft>
              <a:buSzPts val="1700"/>
              <a:buChar char="■"/>
              <a:defRPr/>
            </a:lvl9pPr>
          </a:lstStyle>
          <a:p>
            <a:endParaRPr/>
          </a:p>
        </p:txBody>
      </p:sp>
      <p:sp>
        <p:nvSpPr>
          <p:cNvPr id="19" name="Google Shape;19;p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2" name="Google Shape;22;p5"/>
          <p:cNvSpPr txBox="1">
            <a:spLocks noGrp="1"/>
          </p:cNvSpPr>
          <p:nvPr>
            <p:ph type="body" idx="1"/>
          </p:nvPr>
        </p:nvSpPr>
        <p:spPr>
          <a:xfrm>
            <a:off x="342870" y="1741518"/>
            <a:ext cx="4399800" cy="5162700"/>
          </a:xfrm>
          <a:prstGeom prst="rect">
            <a:avLst/>
          </a:prstGeom>
        </p:spPr>
        <p:txBody>
          <a:bodyPr spcFirstLastPara="1" wrap="square" lIns="113100" tIns="113100" rIns="113100" bIns="113100" anchor="t" anchorCtr="0">
            <a:noAutofit/>
          </a:bodyPr>
          <a:lstStyle>
            <a:lvl1pPr marL="457200" lvl="0" indent="-336550">
              <a:spcBef>
                <a:spcPts val="0"/>
              </a:spcBef>
              <a:spcAft>
                <a:spcPts val="0"/>
              </a:spcAft>
              <a:buSzPts val="1700"/>
              <a:buChar char="●"/>
              <a:defRPr sz="17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23" name="Google Shape;23;p5"/>
          <p:cNvSpPr txBox="1">
            <a:spLocks noGrp="1"/>
          </p:cNvSpPr>
          <p:nvPr>
            <p:ph type="body" idx="2"/>
          </p:nvPr>
        </p:nvSpPr>
        <p:spPr>
          <a:xfrm>
            <a:off x="5315640" y="1741518"/>
            <a:ext cx="4399800" cy="5162700"/>
          </a:xfrm>
          <a:prstGeom prst="rect">
            <a:avLst/>
          </a:prstGeom>
        </p:spPr>
        <p:txBody>
          <a:bodyPr spcFirstLastPara="1" wrap="square" lIns="113100" tIns="113100" rIns="113100" bIns="113100" anchor="t" anchorCtr="0">
            <a:noAutofit/>
          </a:bodyPr>
          <a:lstStyle>
            <a:lvl1pPr marL="457200" lvl="0" indent="-336550">
              <a:spcBef>
                <a:spcPts val="0"/>
              </a:spcBef>
              <a:spcAft>
                <a:spcPts val="0"/>
              </a:spcAft>
              <a:buSzPts val="1700"/>
              <a:buChar char="●"/>
              <a:defRPr sz="17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24" name="Google Shape;24;p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 name="Google Shape;27;p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42870" y="839573"/>
            <a:ext cx="3088800" cy="1141800"/>
          </a:xfrm>
          <a:prstGeom prst="rect">
            <a:avLst/>
          </a:prstGeom>
        </p:spPr>
        <p:txBody>
          <a:bodyPr spcFirstLastPara="1" wrap="square" lIns="113100" tIns="113100" rIns="113100" bIns="113100" anchor="b"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0" name="Google Shape;30;p7"/>
          <p:cNvSpPr txBox="1">
            <a:spLocks noGrp="1"/>
          </p:cNvSpPr>
          <p:nvPr>
            <p:ph type="body" idx="1"/>
          </p:nvPr>
        </p:nvSpPr>
        <p:spPr>
          <a:xfrm>
            <a:off x="342870" y="2099840"/>
            <a:ext cx="3088800" cy="4804500"/>
          </a:xfrm>
          <a:prstGeom prst="rect">
            <a:avLst/>
          </a:prstGeom>
        </p:spPr>
        <p:txBody>
          <a:bodyPr spcFirstLastPara="1" wrap="square" lIns="113100" tIns="113100" rIns="113100" bIns="113100" anchor="t" anchorCtr="0">
            <a:noAutofit/>
          </a:bodyPr>
          <a:lstStyle>
            <a:lvl1pPr marL="457200" lvl="0" indent="-323850">
              <a:spcBef>
                <a:spcPts val="0"/>
              </a:spcBef>
              <a:spcAft>
                <a:spcPts val="0"/>
              </a:spcAft>
              <a:buSzPts val="1500"/>
              <a:buChar char="●"/>
              <a:defRPr sz="15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31" name="Google Shape;31;p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39275" y="680227"/>
            <a:ext cx="7004700" cy="6181800"/>
          </a:xfrm>
          <a:prstGeom prst="rect">
            <a:avLst/>
          </a:prstGeom>
        </p:spPr>
        <p:txBody>
          <a:bodyPr spcFirstLastPara="1" wrap="square" lIns="113100" tIns="113100" rIns="113100" bIns="113100" anchor="ctr" anchorCtr="0">
            <a:noAutofit/>
          </a:bodyPr>
          <a:lstStyle>
            <a:lvl1pPr lvl="0">
              <a:spcBef>
                <a:spcPts val="0"/>
              </a:spcBef>
              <a:spcAft>
                <a:spcPts val="0"/>
              </a:spcAft>
              <a:buSzPts val="5900"/>
              <a:buNone/>
              <a:defRPr sz="5900"/>
            </a:lvl1pPr>
            <a:lvl2pPr lvl="1">
              <a:spcBef>
                <a:spcPts val="0"/>
              </a:spcBef>
              <a:spcAft>
                <a:spcPts val="0"/>
              </a:spcAft>
              <a:buSzPts val="5900"/>
              <a:buNone/>
              <a:defRPr sz="5900"/>
            </a:lvl2pPr>
            <a:lvl3pPr lvl="2">
              <a:spcBef>
                <a:spcPts val="0"/>
              </a:spcBef>
              <a:spcAft>
                <a:spcPts val="0"/>
              </a:spcAft>
              <a:buSzPts val="5900"/>
              <a:buNone/>
              <a:defRPr sz="5900"/>
            </a:lvl3pPr>
            <a:lvl4pPr lvl="3">
              <a:spcBef>
                <a:spcPts val="0"/>
              </a:spcBef>
              <a:spcAft>
                <a:spcPts val="0"/>
              </a:spcAft>
              <a:buSzPts val="5900"/>
              <a:buNone/>
              <a:defRPr sz="5900"/>
            </a:lvl4pPr>
            <a:lvl5pPr lvl="4">
              <a:spcBef>
                <a:spcPts val="0"/>
              </a:spcBef>
              <a:spcAft>
                <a:spcPts val="0"/>
              </a:spcAft>
              <a:buSzPts val="5900"/>
              <a:buNone/>
              <a:defRPr sz="5900"/>
            </a:lvl5pPr>
            <a:lvl6pPr lvl="5">
              <a:spcBef>
                <a:spcPts val="0"/>
              </a:spcBef>
              <a:spcAft>
                <a:spcPts val="0"/>
              </a:spcAft>
              <a:buSzPts val="5900"/>
              <a:buNone/>
              <a:defRPr sz="5900"/>
            </a:lvl6pPr>
            <a:lvl7pPr lvl="6">
              <a:spcBef>
                <a:spcPts val="0"/>
              </a:spcBef>
              <a:spcAft>
                <a:spcPts val="0"/>
              </a:spcAft>
              <a:buSzPts val="5900"/>
              <a:buNone/>
              <a:defRPr sz="5900"/>
            </a:lvl7pPr>
            <a:lvl8pPr lvl="7">
              <a:spcBef>
                <a:spcPts val="0"/>
              </a:spcBef>
              <a:spcAft>
                <a:spcPts val="0"/>
              </a:spcAft>
              <a:buSzPts val="5900"/>
              <a:buNone/>
              <a:defRPr sz="5900"/>
            </a:lvl8pPr>
            <a:lvl9pPr lvl="8">
              <a:spcBef>
                <a:spcPts val="0"/>
              </a:spcBef>
              <a:spcAft>
                <a:spcPts val="0"/>
              </a:spcAft>
              <a:buSzPts val="5900"/>
              <a:buNone/>
              <a:defRPr sz="5900"/>
            </a:lvl9pPr>
          </a:lstStyle>
          <a:p>
            <a:endParaRPr/>
          </a:p>
        </p:txBody>
      </p:sp>
      <p:sp>
        <p:nvSpPr>
          <p:cNvPr id="34" name="Google Shape;34;p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92050" y="1863464"/>
            <a:ext cx="4449600" cy="2239800"/>
          </a:xfrm>
          <a:prstGeom prst="rect">
            <a:avLst/>
          </a:prstGeom>
        </p:spPr>
        <p:txBody>
          <a:bodyPr spcFirstLastPara="1" wrap="square" lIns="113100" tIns="113100" rIns="113100" bIns="113100"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8" name="Google Shape;38;p9"/>
          <p:cNvSpPr txBox="1">
            <a:spLocks noGrp="1"/>
          </p:cNvSpPr>
          <p:nvPr>
            <p:ph type="subTitle" idx="1"/>
          </p:nvPr>
        </p:nvSpPr>
        <p:spPr>
          <a:xfrm>
            <a:off x="292050" y="4235758"/>
            <a:ext cx="4449600" cy="1866300"/>
          </a:xfrm>
          <a:prstGeom prst="rect">
            <a:avLst/>
          </a:prstGeom>
        </p:spPr>
        <p:txBody>
          <a:bodyPr spcFirstLastPara="1" wrap="square" lIns="113100" tIns="113100" rIns="113100" bIns="113100" anchor="t" anchorCtr="0">
            <a:no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a:endParaRPr/>
          </a:p>
        </p:txBody>
      </p:sp>
      <p:sp>
        <p:nvSpPr>
          <p:cNvPr id="39" name="Google Shape;39;p9"/>
          <p:cNvSpPr txBox="1">
            <a:spLocks noGrp="1"/>
          </p:cNvSpPr>
          <p:nvPr>
            <p:ph type="body" idx="2"/>
          </p:nvPr>
        </p:nvSpPr>
        <p:spPr>
          <a:xfrm>
            <a:off x="5433450" y="1094158"/>
            <a:ext cx="4220700" cy="5583600"/>
          </a:xfrm>
          <a:prstGeom prst="rect">
            <a:avLst/>
          </a:prstGeom>
        </p:spPr>
        <p:txBody>
          <a:bodyPr spcFirstLastPara="1" wrap="square" lIns="113100" tIns="113100" rIns="113100" bIns="113100" anchor="ctr" anchorCtr="0">
            <a:noAutofit/>
          </a:bodyPr>
          <a:lstStyle>
            <a:lvl1pPr marL="457200" lvl="0" indent="-368300">
              <a:spcBef>
                <a:spcPts val="0"/>
              </a:spcBef>
              <a:spcAft>
                <a:spcPts val="0"/>
              </a:spcAft>
              <a:buSzPts val="2200"/>
              <a:buChar char="●"/>
              <a:defRPr/>
            </a:lvl1pPr>
            <a:lvl2pPr marL="914400" lvl="1" indent="-336550">
              <a:spcBef>
                <a:spcPts val="2000"/>
              </a:spcBef>
              <a:spcAft>
                <a:spcPts val="0"/>
              </a:spcAft>
              <a:buSzPts val="1700"/>
              <a:buChar char="○"/>
              <a:defRPr/>
            </a:lvl2pPr>
            <a:lvl3pPr marL="1371600" lvl="2" indent="-336550">
              <a:spcBef>
                <a:spcPts val="2000"/>
              </a:spcBef>
              <a:spcAft>
                <a:spcPts val="0"/>
              </a:spcAft>
              <a:buSzPts val="1700"/>
              <a:buChar char="■"/>
              <a:defRPr/>
            </a:lvl3pPr>
            <a:lvl4pPr marL="1828800" lvl="3" indent="-336550">
              <a:spcBef>
                <a:spcPts val="2000"/>
              </a:spcBef>
              <a:spcAft>
                <a:spcPts val="0"/>
              </a:spcAft>
              <a:buSzPts val="1700"/>
              <a:buChar char="●"/>
              <a:defRPr/>
            </a:lvl4pPr>
            <a:lvl5pPr marL="2286000" lvl="4" indent="-336550">
              <a:spcBef>
                <a:spcPts val="2000"/>
              </a:spcBef>
              <a:spcAft>
                <a:spcPts val="0"/>
              </a:spcAft>
              <a:buSzPts val="1700"/>
              <a:buChar char="○"/>
              <a:defRPr/>
            </a:lvl5pPr>
            <a:lvl6pPr marL="2743200" lvl="5" indent="-336550">
              <a:spcBef>
                <a:spcPts val="2000"/>
              </a:spcBef>
              <a:spcAft>
                <a:spcPts val="0"/>
              </a:spcAft>
              <a:buSzPts val="1700"/>
              <a:buChar char="■"/>
              <a:defRPr/>
            </a:lvl6pPr>
            <a:lvl7pPr marL="3200400" lvl="6" indent="-336550">
              <a:spcBef>
                <a:spcPts val="2000"/>
              </a:spcBef>
              <a:spcAft>
                <a:spcPts val="0"/>
              </a:spcAft>
              <a:buSzPts val="1700"/>
              <a:buChar char="●"/>
              <a:defRPr/>
            </a:lvl7pPr>
            <a:lvl8pPr marL="3657600" lvl="7" indent="-336550">
              <a:spcBef>
                <a:spcPts val="2000"/>
              </a:spcBef>
              <a:spcAft>
                <a:spcPts val="0"/>
              </a:spcAft>
              <a:buSzPts val="1700"/>
              <a:buChar char="○"/>
              <a:defRPr/>
            </a:lvl8pPr>
            <a:lvl9pPr marL="4114800" lvl="8" indent="-336550">
              <a:spcBef>
                <a:spcPts val="2000"/>
              </a:spcBef>
              <a:spcAft>
                <a:spcPts val="2000"/>
              </a:spcAft>
              <a:buSzPts val="1700"/>
              <a:buChar char="■"/>
              <a:defRPr/>
            </a:lvl9pPr>
          </a:lstStyle>
          <a:p>
            <a:endParaRPr/>
          </a:p>
        </p:txBody>
      </p:sp>
      <p:sp>
        <p:nvSpPr>
          <p:cNvPr id="40" name="Google Shape;40;p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42870" y="6392869"/>
            <a:ext cx="6598800" cy="914400"/>
          </a:xfrm>
          <a:prstGeom prst="rect">
            <a:avLst/>
          </a:prstGeom>
        </p:spPr>
        <p:txBody>
          <a:bodyPr spcFirstLastPara="1" wrap="square" lIns="113100" tIns="113100" rIns="113100" bIns="113100" anchor="ctr" anchorCtr="0">
            <a:noAutofit/>
          </a:bodyPr>
          <a:lstStyle>
            <a:lvl1pPr marL="457200" lvl="0" indent="-228600">
              <a:lnSpc>
                <a:spcPct val="100000"/>
              </a:lnSpc>
              <a:spcBef>
                <a:spcPts val="0"/>
              </a:spcBef>
              <a:spcAft>
                <a:spcPts val="0"/>
              </a:spcAft>
              <a:buSzPts val="2200"/>
              <a:buNone/>
              <a:defRPr/>
            </a:lvl1pPr>
          </a:lstStyle>
          <a:p>
            <a:endParaRPr/>
          </a:p>
        </p:txBody>
      </p:sp>
      <p:sp>
        <p:nvSpPr>
          <p:cNvPr id="43" name="Google Shape;43;p1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42870" y="672482"/>
            <a:ext cx="9372600" cy="865500"/>
          </a:xfrm>
          <a:prstGeom prst="rect">
            <a:avLst/>
          </a:prstGeom>
          <a:noFill/>
          <a:ln>
            <a:noFill/>
          </a:ln>
        </p:spPr>
        <p:txBody>
          <a:bodyPr spcFirstLastPara="1" wrap="square" lIns="113100" tIns="113100" rIns="113100" bIns="113100" anchor="t" anchorCtr="0">
            <a:noAutofit/>
          </a:bodyPr>
          <a:lstStyle>
            <a:lvl1pPr lvl="0">
              <a:spcBef>
                <a:spcPts val="0"/>
              </a:spcBef>
              <a:spcAft>
                <a:spcPts val="0"/>
              </a:spcAft>
              <a:buClr>
                <a:schemeClr val="dk1"/>
              </a:buClr>
              <a:buSzPts val="3500"/>
              <a:buNone/>
              <a:defRPr sz="3500">
                <a:solidFill>
                  <a:schemeClr val="dk1"/>
                </a:solidFill>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a:endParaRPr/>
          </a:p>
        </p:txBody>
      </p:sp>
      <p:sp>
        <p:nvSpPr>
          <p:cNvPr id="7" name="Google Shape;7;p1"/>
          <p:cNvSpPr txBox="1">
            <a:spLocks noGrp="1"/>
          </p:cNvSpPr>
          <p:nvPr>
            <p:ph type="body" idx="1"/>
          </p:nvPr>
        </p:nvSpPr>
        <p:spPr>
          <a:xfrm>
            <a:off x="342870" y="1741518"/>
            <a:ext cx="9372600" cy="5162700"/>
          </a:xfrm>
          <a:prstGeom prst="rect">
            <a:avLst/>
          </a:prstGeom>
          <a:noFill/>
          <a:ln>
            <a:noFill/>
          </a:ln>
        </p:spPr>
        <p:txBody>
          <a:bodyPr spcFirstLastPara="1" wrap="square" lIns="113100" tIns="113100" rIns="113100" bIns="113100" anchor="t" anchorCtr="0">
            <a:noAutofit/>
          </a:bodyPr>
          <a:lstStyle>
            <a:lvl1pPr marL="457200" lvl="0" indent="-368300">
              <a:lnSpc>
                <a:spcPct val="115000"/>
              </a:lnSpc>
              <a:spcBef>
                <a:spcPts val="0"/>
              </a:spcBef>
              <a:spcAft>
                <a:spcPts val="0"/>
              </a:spcAft>
              <a:buClr>
                <a:schemeClr val="dk2"/>
              </a:buClr>
              <a:buSzPts val="2200"/>
              <a:buChar char="●"/>
              <a:defRPr sz="2200">
                <a:solidFill>
                  <a:schemeClr val="dk2"/>
                </a:solidFill>
              </a:defRPr>
            </a:lvl1pPr>
            <a:lvl2pPr marL="914400" lvl="1" indent="-336550">
              <a:lnSpc>
                <a:spcPct val="115000"/>
              </a:lnSpc>
              <a:spcBef>
                <a:spcPts val="2000"/>
              </a:spcBef>
              <a:spcAft>
                <a:spcPts val="0"/>
              </a:spcAft>
              <a:buClr>
                <a:schemeClr val="dk2"/>
              </a:buClr>
              <a:buSzPts val="1700"/>
              <a:buChar char="○"/>
              <a:defRPr sz="1700">
                <a:solidFill>
                  <a:schemeClr val="dk2"/>
                </a:solidFill>
              </a:defRPr>
            </a:lvl2pPr>
            <a:lvl3pPr marL="1371600" lvl="2" indent="-336550">
              <a:lnSpc>
                <a:spcPct val="115000"/>
              </a:lnSpc>
              <a:spcBef>
                <a:spcPts val="2000"/>
              </a:spcBef>
              <a:spcAft>
                <a:spcPts val="0"/>
              </a:spcAft>
              <a:buClr>
                <a:schemeClr val="dk2"/>
              </a:buClr>
              <a:buSzPts val="1700"/>
              <a:buChar char="■"/>
              <a:defRPr sz="1700">
                <a:solidFill>
                  <a:schemeClr val="dk2"/>
                </a:solidFill>
              </a:defRPr>
            </a:lvl3pPr>
            <a:lvl4pPr marL="1828800" lvl="3" indent="-336550">
              <a:lnSpc>
                <a:spcPct val="115000"/>
              </a:lnSpc>
              <a:spcBef>
                <a:spcPts val="2000"/>
              </a:spcBef>
              <a:spcAft>
                <a:spcPts val="0"/>
              </a:spcAft>
              <a:buClr>
                <a:schemeClr val="dk2"/>
              </a:buClr>
              <a:buSzPts val="1700"/>
              <a:buChar char="●"/>
              <a:defRPr sz="1700">
                <a:solidFill>
                  <a:schemeClr val="dk2"/>
                </a:solidFill>
              </a:defRPr>
            </a:lvl4pPr>
            <a:lvl5pPr marL="2286000" lvl="4" indent="-336550">
              <a:lnSpc>
                <a:spcPct val="115000"/>
              </a:lnSpc>
              <a:spcBef>
                <a:spcPts val="2000"/>
              </a:spcBef>
              <a:spcAft>
                <a:spcPts val="0"/>
              </a:spcAft>
              <a:buClr>
                <a:schemeClr val="dk2"/>
              </a:buClr>
              <a:buSzPts val="1700"/>
              <a:buChar char="○"/>
              <a:defRPr sz="1700">
                <a:solidFill>
                  <a:schemeClr val="dk2"/>
                </a:solidFill>
              </a:defRPr>
            </a:lvl5pPr>
            <a:lvl6pPr marL="2743200" lvl="5" indent="-336550">
              <a:lnSpc>
                <a:spcPct val="115000"/>
              </a:lnSpc>
              <a:spcBef>
                <a:spcPts val="2000"/>
              </a:spcBef>
              <a:spcAft>
                <a:spcPts val="0"/>
              </a:spcAft>
              <a:buClr>
                <a:schemeClr val="dk2"/>
              </a:buClr>
              <a:buSzPts val="1700"/>
              <a:buChar char="■"/>
              <a:defRPr sz="1700">
                <a:solidFill>
                  <a:schemeClr val="dk2"/>
                </a:solidFill>
              </a:defRPr>
            </a:lvl6pPr>
            <a:lvl7pPr marL="3200400" lvl="6" indent="-336550">
              <a:lnSpc>
                <a:spcPct val="115000"/>
              </a:lnSpc>
              <a:spcBef>
                <a:spcPts val="2000"/>
              </a:spcBef>
              <a:spcAft>
                <a:spcPts val="0"/>
              </a:spcAft>
              <a:buClr>
                <a:schemeClr val="dk2"/>
              </a:buClr>
              <a:buSzPts val="1700"/>
              <a:buChar char="●"/>
              <a:defRPr sz="1700">
                <a:solidFill>
                  <a:schemeClr val="dk2"/>
                </a:solidFill>
              </a:defRPr>
            </a:lvl7pPr>
            <a:lvl8pPr marL="3657600" lvl="7" indent="-336550">
              <a:lnSpc>
                <a:spcPct val="115000"/>
              </a:lnSpc>
              <a:spcBef>
                <a:spcPts val="2000"/>
              </a:spcBef>
              <a:spcAft>
                <a:spcPts val="0"/>
              </a:spcAft>
              <a:buClr>
                <a:schemeClr val="dk2"/>
              </a:buClr>
              <a:buSzPts val="1700"/>
              <a:buChar char="○"/>
              <a:defRPr sz="1700">
                <a:solidFill>
                  <a:schemeClr val="dk2"/>
                </a:solidFill>
              </a:defRPr>
            </a:lvl8pPr>
            <a:lvl9pPr marL="4114800" lvl="8" indent="-336550">
              <a:lnSpc>
                <a:spcPct val="115000"/>
              </a:lnSpc>
              <a:spcBef>
                <a:spcPts val="2000"/>
              </a:spcBef>
              <a:spcAft>
                <a:spcPts val="2000"/>
              </a:spcAft>
              <a:buClr>
                <a:schemeClr val="dk2"/>
              </a:buClr>
              <a:buSzPts val="1700"/>
              <a:buChar char="■"/>
              <a:defRPr sz="1700">
                <a:solidFill>
                  <a:schemeClr val="dk2"/>
                </a:solidFill>
              </a:defRPr>
            </a:lvl9pPr>
          </a:lstStyle>
          <a:p>
            <a:endParaRPr/>
          </a:p>
        </p:txBody>
      </p:sp>
      <p:sp>
        <p:nvSpPr>
          <p:cNvPr id="8" name="Google Shape;8;p1"/>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18" Type="http://schemas.openxmlformats.org/officeDocument/2006/relationships/image" Target="../media/image16.jpg"/><Relationship Id="rId3" Type="http://schemas.openxmlformats.org/officeDocument/2006/relationships/image" Target="../media/image1.jpg"/><Relationship Id="rId21" Type="http://schemas.openxmlformats.org/officeDocument/2006/relationships/image" Target="../media/image19.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1.xml"/><Relationship Id="rId16" Type="http://schemas.openxmlformats.org/officeDocument/2006/relationships/image" Target="../media/image14.jpg"/><Relationship Id="rId20"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g"/><Relationship Id="rId10" Type="http://schemas.openxmlformats.org/officeDocument/2006/relationships/image" Target="../media/image8.jpg"/><Relationship Id="rId19" Type="http://schemas.openxmlformats.org/officeDocument/2006/relationships/image" Target="../media/image17.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 Type="http://schemas.openxmlformats.org/officeDocument/2006/relationships/image" Target="../media/image41.jp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2" Type="http://schemas.openxmlformats.org/officeDocument/2006/relationships/notesSlide" Target="../notesSlides/notesSlide21.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 Type="http://schemas.openxmlformats.org/officeDocument/2006/relationships/image" Target="../media/image67.jp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2" Type="http://schemas.openxmlformats.org/officeDocument/2006/relationships/notesSlide" Target="../notesSlides/notesSlide22.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
        <p:cNvGrpSpPr/>
        <p:nvPr/>
      </p:nvGrpSpPr>
      <p:grpSpPr>
        <a:xfrm>
          <a:off x="0" y="0"/>
          <a:ext cx="0" cy="0"/>
          <a:chOff x="0" y="0"/>
          <a:chExt cx="0" cy="0"/>
        </a:xfrm>
      </p:grpSpPr>
      <p:sp>
        <p:nvSpPr>
          <p:cNvPr id="82" name="Google Shape;82;p14"/>
          <p:cNvSpPr txBox="1"/>
          <p:nvPr/>
        </p:nvSpPr>
        <p:spPr>
          <a:xfrm rot="255763">
            <a:off x="5200620" y="2635524"/>
            <a:ext cx="3257110" cy="58330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latin typeface="Comfortaa"/>
                <a:ea typeface="Comfortaa"/>
                <a:cs typeface="Comfortaa"/>
                <a:sym typeface="Comfortaa"/>
              </a:rPr>
              <a:t>Type Your Name</a:t>
            </a:r>
            <a:endParaRPr sz="2400" b="1" dirty="0">
              <a:latin typeface="Comfortaa"/>
              <a:ea typeface="Comfortaa"/>
              <a:cs typeface="Comfortaa"/>
              <a:sym typeface="Comfortaa"/>
            </a:endParaRPr>
          </a:p>
        </p:txBody>
      </p:sp>
      <p:sp>
        <p:nvSpPr>
          <p:cNvPr id="83" name="Google Shape;83;p14"/>
          <p:cNvSpPr txBox="1"/>
          <p:nvPr/>
        </p:nvSpPr>
        <p:spPr>
          <a:xfrm rot="-431382">
            <a:off x="2308110" y="2330550"/>
            <a:ext cx="2011387" cy="582867"/>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Drag Grade Level Tag Here</a:t>
            </a:r>
            <a:endParaRPr>
              <a:solidFill>
                <a:srgbClr val="FFFFFF"/>
              </a:solidFill>
            </a:endParaRPr>
          </a:p>
        </p:txBody>
      </p:sp>
      <p:sp>
        <p:nvSpPr>
          <p:cNvPr id="84" name="Google Shape;84;p14"/>
          <p:cNvSpPr txBox="1"/>
          <p:nvPr/>
        </p:nvSpPr>
        <p:spPr>
          <a:xfrm>
            <a:off x="-3054050" y="544250"/>
            <a:ext cx="2954100" cy="54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This slide is Cover Option #1.</a:t>
            </a:r>
            <a:endParaRPr b="1" dirty="0"/>
          </a:p>
          <a:p>
            <a:pPr marL="457200" lvl="0" indent="0" algn="l" rtl="0">
              <a:spcBef>
                <a:spcPts val="0"/>
              </a:spcBef>
              <a:spcAft>
                <a:spcPts val="0"/>
              </a:spcAft>
              <a:buNone/>
            </a:pPr>
            <a:endParaRPr dirty="0"/>
          </a:p>
          <a:p>
            <a:pPr marL="457200" lvl="0" indent="-317500" algn="l" rtl="0">
              <a:spcBef>
                <a:spcPts val="0"/>
              </a:spcBef>
              <a:spcAft>
                <a:spcPts val="0"/>
              </a:spcAft>
              <a:buSzPts val="1400"/>
              <a:buChar char="●"/>
            </a:pPr>
            <a:r>
              <a:rPr lang="en" dirty="0"/>
              <a:t>Click inside the “Type Your Name” text box. Delete what’s there and type your name.</a:t>
            </a:r>
            <a:endParaRPr dirty="0"/>
          </a:p>
          <a:p>
            <a:pPr marL="457200" lvl="0" indent="0" algn="l" rtl="0">
              <a:spcBef>
                <a:spcPts val="0"/>
              </a:spcBef>
              <a:spcAft>
                <a:spcPts val="0"/>
              </a:spcAft>
              <a:buNone/>
            </a:pPr>
            <a:endParaRPr dirty="0"/>
          </a:p>
          <a:p>
            <a:pPr marL="457200" lvl="0" indent="-317500" algn="l" rtl="0">
              <a:spcBef>
                <a:spcPts val="0"/>
              </a:spcBef>
              <a:spcAft>
                <a:spcPts val="0"/>
              </a:spcAft>
              <a:buSzPts val="1400"/>
              <a:buChar char="●"/>
            </a:pPr>
            <a:r>
              <a:rPr lang="en" dirty="0"/>
              <a:t>Drag one of the grade-level tags to the black box. If you do not want a grade level tag, you can delete the black box.</a:t>
            </a:r>
            <a:endParaRPr dirty="0"/>
          </a:p>
          <a:p>
            <a:pPr marL="457200" lvl="0" indent="0" algn="l" rtl="0">
              <a:spcBef>
                <a:spcPts val="0"/>
              </a:spcBef>
              <a:spcAft>
                <a:spcPts val="0"/>
              </a:spcAft>
              <a:buNone/>
            </a:pPr>
            <a:endParaRPr dirty="0"/>
          </a:p>
          <a:p>
            <a:pPr marL="457200" lvl="0" indent="-317500" algn="l" rtl="0">
              <a:spcBef>
                <a:spcPts val="0"/>
              </a:spcBef>
              <a:spcAft>
                <a:spcPts val="0"/>
              </a:spcAft>
              <a:buSzPts val="1400"/>
              <a:buChar char="●"/>
            </a:pPr>
            <a:r>
              <a:rPr lang="en" dirty="0"/>
              <a:t>In the text box inside the apple, type the school year or another short message. If you don’t want this text box, you can delete it.</a:t>
            </a:r>
            <a:endParaRPr dirty="0"/>
          </a:p>
          <a:p>
            <a:pPr marL="0" lvl="0" indent="0" algn="l" rtl="0">
              <a:spcBef>
                <a:spcPts val="0"/>
              </a:spcBef>
              <a:spcAft>
                <a:spcPts val="0"/>
              </a:spcAft>
              <a:buNone/>
            </a:pPr>
            <a:endParaRPr dirty="0"/>
          </a:p>
        </p:txBody>
      </p:sp>
      <p:sp>
        <p:nvSpPr>
          <p:cNvPr id="85" name="Google Shape;85;p14"/>
          <p:cNvSpPr txBox="1"/>
          <p:nvPr/>
        </p:nvSpPr>
        <p:spPr>
          <a:xfrm rot="1068">
            <a:off x="6977137" y="5225715"/>
            <a:ext cx="1931400" cy="116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latin typeface="Comfortaa"/>
                <a:ea typeface="Comfortaa"/>
                <a:cs typeface="Comfortaa"/>
                <a:sym typeface="Comfortaa"/>
              </a:rPr>
              <a:t>Mrs. Goins</a:t>
            </a:r>
          </a:p>
          <a:p>
            <a:pPr marL="0" lvl="0" indent="0" algn="ctr" rtl="0">
              <a:spcBef>
                <a:spcPts val="0"/>
              </a:spcBef>
              <a:spcAft>
                <a:spcPts val="0"/>
              </a:spcAft>
              <a:buNone/>
            </a:pPr>
            <a:r>
              <a:rPr lang="en-US" sz="2400" b="1" dirty="0">
                <a:latin typeface="Comfortaa"/>
                <a:ea typeface="Comfortaa"/>
                <a:cs typeface="Comfortaa"/>
                <a:sym typeface="Comfortaa"/>
              </a:rPr>
              <a:t>K Class</a:t>
            </a:r>
          </a:p>
          <a:p>
            <a:pPr marL="0" lvl="0" indent="0" algn="ctr" rtl="0">
              <a:spcBef>
                <a:spcPts val="0"/>
              </a:spcBef>
              <a:spcAft>
                <a:spcPts val="0"/>
              </a:spcAft>
              <a:buNone/>
            </a:pPr>
            <a:r>
              <a:rPr lang="en" sz="2400" b="1" dirty="0">
                <a:latin typeface="Comfortaa"/>
                <a:ea typeface="Comfortaa"/>
                <a:cs typeface="Comfortaa"/>
                <a:sym typeface="Comfortaa"/>
              </a:rPr>
              <a:t>NPK</a:t>
            </a:r>
            <a:endParaRPr lang="en-US" sz="2400" b="1" dirty="0">
              <a:latin typeface="Comfortaa"/>
              <a:ea typeface="Comfortaa"/>
              <a:cs typeface="Comfortaa"/>
              <a:sym typeface="Comfortaa"/>
            </a:endParaRPr>
          </a:p>
          <a:p>
            <a:pPr marL="0" lvl="0" indent="0" algn="ctr" rtl="0">
              <a:spcBef>
                <a:spcPts val="0"/>
              </a:spcBef>
              <a:spcAft>
                <a:spcPts val="0"/>
              </a:spcAft>
              <a:buNone/>
            </a:pPr>
            <a:r>
              <a:rPr lang="en-US" sz="2400" b="1" dirty="0">
                <a:latin typeface="Comfortaa"/>
                <a:ea typeface="Comfortaa"/>
                <a:cs typeface="Comfortaa"/>
                <a:sym typeface="Comfortaa"/>
              </a:rPr>
              <a:t>2019-2020</a:t>
            </a:r>
            <a:endParaRPr sz="2400" b="1" dirty="0">
              <a:latin typeface="Comfortaa"/>
              <a:ea typeface="Comfortaa"/>
              <a:cs typeface="Comfortaa"/>
              <a:sym typeface="Comfortaa"/>
            </a:endParaRPr>
          </a:p>
        </p:txBody>
      </p:sp>
      <p:pic>
        <p:nvPicPr>
          <p:cNvPr id="86" name="Google Shape;86;p14"/>
          <p:cNvPicPr preferRelativeResize="0"/>
          <p:nvPr/>
        </p:nvPicPr>
        <p:blipFill>
          <a:blip r:embed="rId4">
            <a:alphaModFix/>
          </a:blip>
          <a:stretch>
            <a:fillRect/>
          </a:stretch>
        </p:blipFill>
        <p:spPr>
          <a:xfrm rot="-449650">
            <a:off x="12122847" y="-75120"/>
            <a:ext cx="2940675" cy="1102755"/>
          </a:xfrm>
          <a:prstGeom prst="rect">
            <a:avLst/>
          </a:prstGeom>
          <a:noFill/>
          <a:ln>
            <a:noFill/>
          </a:ln>
        </p:spPr>
      </p:pic>
      <p:pic>
        <p:nvPicPr>
          <p:cNvPr id="87" name="Google Shape;87;p14"/>
          <p:cNvPicPr preferRelativeResize="0"/>
          <p:nvPr/>
        </p:nvPicPr>
        <p:blipFill>
          <a:blip r:embed="rId5">
            <a:alphaModFix/>
          </a:blip>
          <a:stretch>
            <a:fillRect/>
          </a:stretch>
        </p:blipFill>
        <p:spPr>
          <a:xfrm rot="-449649">
            <a:off x="11311352" y="-75121"/>
            <a:ext cx="2940723" cy="1102773"/>
          </a:xfrm>
          <a:prstGeom prst="rect">
            <a:avLst/>
          </a:prstGeom>
          <a:noFill/>
          <a:ln>
            <a:noFill/>
          </a:ln>
        </p:spPr>
      </p:pic>
      <p:pic>
        <p:nvPicPr>
          <p:cNvPr id="88" name="Google Shape;88;p14"/>
          <p:cNvPicPr preferRelativeResize="0"/>
          <p:nvPr/>
        </p:nvPicPr>
        <p:blipFill>
          <a:blip r:embed="rId6">
            <a:alphaModFix/>
          </a:blip>
          <a:stretch>
            <a:fillRect/>
          </a:stretch>
        </p:blipFill>
        <p:spPr>
          <a:xfrm rot="-449650">
            <a:off x="10408373" y="-75128"/>
            <a:ext cx="2940675" cy="1102760"/>
          </a:xfrm>
          <a:prstGeom prst="rect">
            <a:avLst/>
          </a:prstGeom>
          <a:noFill/>
          <a:ln>
            <a:noFill/>
          </a:ln>
        </p:spPr>
      </p:pic>
      <p:pic>
        <p:nvPicPr>
          <p:cNvPr id="89" name="Google Shape;89;p14"/>
          <p:cNvPicPr preferRelativeResize="0"/>
          <p:nvPr/>
        </p:nvPicPr>
        <p:blipFill>
          <a:blip r:embed="rId7">
            <a:alphaModFix/>
          </a:blip>
          <a:stretch>
            <a:fillRect/>
          </a:stretch>
        </p:blipFill>
        <p:spPr>
          <a:xfrm rot="-430874">
            <a:off x="12076887" y="6363005"/>
            <a:ext cx="3032584" cy="1137235"/>
          </a:xfrm>
          <a:prstGeom prst="rect">
            <a:avLst/>
          </a:prstGeom>
          <a:noFill/>
          <a:ln>
            <a:noFill/>
          </a:ln>
        </p:spPr>
      </p:pic>
      <p:pic>
        <p:nvPicPr>
          <p:cNvPr id="90" name="Google Shape;90;p14"/>
          <p:cNvPicPr preferRelativeResize="0"/>
          <p:nvPr/>
        </p:nvPicPr>
        <p:blipFill>
          <a:blip r:embed="rId8">
            <a:alphaModFix/>
          </a:blip>
          <a:stretch>
            <a:fillRect/>
          </a:stretch>
        </p:blipFill>
        <p:spPr>
          <a:xfrm rot="-430874">
            <a:off x="11219649" y="6363005"/>
            <a:ext cx="3032584" cy="1137235"/>
          </a:xfrm>
          <a:prstGeom prst="rect">
            <a:avLst/>
          </a:prstGeom>
          <a:noFill/>
          <a:ln>
            <a:noFill/>
          </a:ln>
        </p:spPr>
      </p:pic>
      <p:pic>
        <p:nvPicPr>
          <p:cNvPr id="91" name="Google Shape;91;p14"/>
          <p:cNvPicPr preferRelativeResize="0"/>
          <p:nvPr/>
        </p:nvPicPr>
        <p:blipFill>
          <a:blip r:embed="rId9">
            <a:alphaModFix/>
          </a:blip>
          <a:stretch>
            <a:fillRect/>
          </a:stretch>
        </p:blipFill>
        <p:spPr>
          <a:xfrm rot="-430874">
            <a:off x="10362412" y="6363005"/>
            <a:ext cx="3032584" cy="1137235"/>
          </a:xfrm>
          <a:prstGeom prst="rect">
            <a:avLst/>
          </a:prstGeom>
          <a:noFill/>
          <a:ln>
            <a:noFill/>
          </a:ln>
        </p:spPr>
      </p:pic>
      <p:pic>
        <p:nvPicPr>
          <p:cNvPr id="92" name="Google Shape;92;p14"/>
          <p:cNvPicPr preferRelativeResize="0"/>
          <p:nvPr/>
        </p:nvPicPr>
        <p:blipFill>
          <a:blip r:embed="rId10">
            <a:alphaModFix/>
          </a:blip>
          <a:stretch>
            <a:fillRect/>
          </a:stretch>
        </p:blipFill>
        <p:spPr>
          <a:xfrm rot="-430874">
            <a:off x="12076887" y="5068891"/>
            <a:ext cx="3032584" cy="1137235"/>
          </a:xfrm>
          <a:prstGeom prst="rect">
            <a:avLst/>
          </a:prstGeom>
          <a:noFill/>
          <a:ln>
            <a:noFill/>
          </a:ln>
        </p:spPr>
      </p:pic>
      <p:pic>
        <p:nvPicPr>
          <p:cNvPr id="93" name="Google Shape;93;p14"/>
          <p:cNvPicPr preferRelativeResize="0"/>
          <p:nvPr/>
        </p:nvPicPr>
        <p:blipFill>
          <a:blip r:embed="rId11">
            <a:alphaModFix/>
          </a:blip>
          <a:stretch>
            <a:fillRect/>
          </a:stretch>
        </p:blipFill>
        <p:spPr>
          <a:xfrm rot="-430874">
            <a:off x="11219662" y="5068891"/>
            <a:ext cx="3032584" cy="1137235"/>
          </a:xfrm>
          <a:prstGeom prst="rect">
            <a:avLst/>
          </a:prstGeom>
          <a:noFill/>
          <a:ln>
            <a:noFill/>
          </a:ln>
        </p:spPr>
      </p:pic>
      <p:pic>
        <p:nvPicPr>
          <p:cNvPr id="94" name="Google Shape;94;p14"/>
          <p:cNvPicPr preferRelativeResize="0"/>
          <p:nvPr/>
        </p:nvPicPr>
        <p:blipFill>
          <a:blip r:embed="rId12">
            <a:alphaModFix/>
          </a:blip>
          <a:stretch>
            <a:fillRect/>
          </a:stretch>
        </p:blipFill>
        <p:spPr>
          <a:xfrm rot="-430874">
            <a:off x="10362412" y="5068891"/>
            <a:ext cx="3032584" cy="1137235"/>
          </a:xfrm>
          <a:prstGeom prst="rect">
            <a:avLst/>
          </a:prstGeom>
          <a:noFill/>
          <a:ln>
            <a:noFill/>
          </a:ln>
        </p:spPr>
      </p:pic>
      <p:pic>
        <p:nvPicPr>
          <p:cNvPr id="95" name="Google Shape;95;p14"/>
          <p:cNvPicPr preferRelativeResize="0"/>
          <p:nvPr/>
        </p:nvPicPr>
        <p:blipFill>
          <a:blip r:embed="rId13">
            <a:alphaModFix/>
          </a:blip>
          <a:stretch>
            <a:fillRect/>
          </a:stretch>
        </p:blipFill>
        <p:spPr>
          <a:xfrm rot="-430874">
            <a:off x="12076887" y="3774777"/>
            <a:ext cx="3032584" cy="1137235"/>
          </a:xfrm>
          <a:prstGeom prst="rect">
            <a:avLst/>
          </a:prstGeom>
          <a:noFill/>
          <a:ln>
            <a:noFill/>
          </a:ln>
        </p:spPr>
      </p:pic>
      <p:pic>
        <p:nvPicPr>
          <p:cNvPr id="96" name="Google Shape;96;p14"/>
          <p:cNvPicPr preferRelativeResize="0"/>
          <p:nvPr/>
        </p:nvPicPr>
        <p:blipFill>
          <a:blip r:embed="rId14">
            <a:alphaModFix/>
          </a:blip>
          <a:stretch>
            <a:fillRect/>
          </a:stretch>
        </p:blipFill>
        <p:spPr>
          <a:xfrm rot="-430874">
            <a:off x="11219649" y="3774777"/>
            <a:ext cx="3032584" cy="1137235"/>
          </a:xfrm>
          <a:prstGeom prst="rect">
            <a:avLst/>
          </a:prstGeom>
          <a:noFill/>
          <a:ln>
            <a:noFill/>
          </a:ln>
        </p:spPr>
      </p:pic>
      <p:pic>
        <p:nvPicPr>
          <p:cNvPr id="97" name="Google Shape;97;p14"/>
          <p:cNvPicPr preferRelativeResize="0"/>
          <p:nvPr/>
        </p:nvPicPr>
        <p:blipFill>
          <a:blip r:embed="rId15">
            <a:alphaModFix/>
          </a:blip>
          <a:stretch>
            <a:fillRect/>
          </a:stretch>
        </p:blipFill>
        <p:spPr>
          <a:xfrm rot="-430874">
            <a:off x="10362412" y="3774777"/>
            <a:ext cx="3032584" cy="1137235"/>
          </a:xfrm>
          <a:prstGeom prst="rect">
            <a:avLst/>
          </a:prstGeom>
          <a:noFill/>
          <a:ln>
            <a:noFill/>
          </a:ln>
        </p:spPr>
      </p:pic>
      <p:pic>
        <p:nvPicPr>
          <p:cNvPr id="98" name="Google Shape;98;p14"/>
          <p:cNvPicPr preferRelativeResize="0"/>
          <p:nvPr/>
        </p:nvPicPr>
        <p:blipFill>
          <a:blip r:embed="rId16">
            <a:alphaModFix/>
          </a:blip>
          <a:stretch>
            <a:fillRect/>
          </a:stretch>
        </p:blipFill>
        <p:spPr>
          <a:xfrm rot="-430874">
            <a:off x="12076887" y="2480663"/>
            <a:ext cx="3032584" cy="1137235"/>
          </a:xfrm>
          <a:prstGeom prst="rect">
            <a:avLst/>
          </a:prstGeom>
          <a:noFill/>
          <a:ln>
            <a:noFill/>
          </a:ln>
        </p:spPr>
      </p:pic>
      <p:pic>
        <p:nvPicPr>
          <p:cNvPr id="99" name="Google Shape;99;p14"/>
          <p:cNvPicPr preferRelativeResize="0"/>
          <p:nvPr/>
        </p:nvPicPr>
        <p:blipFill>
          <a:blip r:embed="rId17">
            <a:alphaModFix/>
          </a:blip>
          <a:stretch>
            <a:fillRect/>
          </a:stretch>
        </p:blipFill>
        <p:spPr>
          <a:xfrm rot="-430874">
            <a:off x="11219662" y="2480651"/>
            <a:ext cx="3032584" cy="1137235"/>
          </a:xfrm>
          <a:prstGeom prst="rect">
            <a:avLst/>
          </a:prstGeom>
          <a:noFill/>
          <a:ln>
            <a:noFill/>
          </a:ln>
        </p:spPr>
      </p:pic>
      <p:pic>
        <p:nvPicPr>
          <p:cNvPr id="100" name="Google Shape;100;p14"/>
          <p:cNvPicPr preferRelativeResize="0"/>
          <p:nvPr/>
        </p:nvPicPr>
        <p:blipFill>
          <a:blip r:embed="rId18">
            <a:alphaModFix/>
          </a:blip>
          <a:stretch>
            <a:fillRect/>
          </a:stretch>
        </p:blipFill>
        <p:spPr>
          <a:xfrm rot="-430874">
            <a:off x="10501407" y="2531369"/>
            <a:ext cx="3032584" cy="1137235"/>
          </a:xfrm>
          <a:prstGeom prst="rect">
            <a:avLst/>
          </a:prstGeom>
          <a:noFill/>
          <a:ln>
            <a:noFill/>
          </a:ln>
        </p:spPr>
      </p:pic>
      <p:pic>
        <p:nvPicPr>
          <p:cNvPr id="101" name="Google Shape;101;p14"/>
          <p:cNvPicPr preferRelativeResize="0"/>
          <p:nvPr/>
        </p:nvPicPr>
        <p:blipFill>
          <a:blip r:embed="rId19">
            <a:alphaModFix/>
          </a:blip>
          <a:stretch>
            <a:fillRect/>
          </a:stretch>
        </p:blipFill>
        <p:spPr>
          <a:xfrm rot="-430874">
            <a:off x="12076887" y="1186555"/>
            <a:ext cx="3032584" cy="1137235"/>
          </a:xfrm>
          <a:prstGeom prst="rect">
            <a:avLst/>
          </a:prstGeom>
          <a:noFill/>
          <a:ln>
            <a:noFill/>
          </a:ln>
        </p:spPr>
      </p:pic>
      <p:pic>
        <p:nvPicPr>
          <p:cNvPr id="102" name="Google Shape;102;p14"/>
          <p:cNvPicPr preferRelativeResize="0"/>
          <p:nvPr/>
        </p:nvPicPr>
        <p:blipFill>
          <a:blip r:embed="rId20">
            <a:alphaModFix/>
          </a:blip>
          <a:stretch>
            <a:fillRect/>
          </a:stretch>
        </p:blipFill>
        <p:spPr>
          <a:xfrm rot="-430868">
            <a:off x="11171903" y="1186544"/>
            <a:ext cx="3032578" cy="1137230"/>
          </a:xfrm>
          <a:prstGeom prst="rect">
            <a:avLst/>
          </a:prstGeom>
          <a:noFill/>
          <a:ln>
            <a:noFill/>
          </a:ln>
        </p:spPr>
      </p:pic>
      <p:pic>
        <p:nvPicPr>
          <p:cNvPr id="103" name="Google Shape;103;p14"/>
          <p:cNvPicPr preferRelativeResize="0"/>
          <p:nvPr/>
        </p:nvPicPr>
        <p:blipFill>
          <a:blip r:embed="rId21">
            <a:alphaModFix/>
          </a:blip>
          <a:stretch>
            <a:fillRect/>
          </a:stretch>
        </p:blipFill>
        <p:spPr>
          <a:xfrm rot="-430871">
            <a:off x="10360619" y="1203760"/>
            <a:ext cx="2940687" cy="110277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sp>
        <p:nvSpPr>
          <p:cNvPr id="259" name="Google Shape;259;p26"/>
          <p:cNvSpPr txBox="1"/>
          <p:nvPr/>
        </p:nvSpPr>
        <p:spPr>
          <a:xfrm rot="2542">
            <a:off x="1544000" y="2448425"/>
            <a:ext cx="2028901" cy="65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Comfortaa"/>
                <a:ea typeface="Comfortaa"/>
                <a:cs typeface="Comfortaa"/>
                <a:sym typeface="Comfortaa"/>
              </a:rPr>
              <a:t>Type</a:t>
            </a:r>
            <a:endParaRPr sz="3000">
              <a:latin typeface="Comfortaa"/>
              <a:ea typeface="Comfortaa"/>
              <a:cs typeface="Comfortaa"/>
              <a:sym typeface="Comfortaa"/>
            </a:endParaRPr>
          </a:p>
        </p:txBody>
      </p:sp>
      <p:sp>
        <p:nvSpPr>
          <p:cNvPr id="260" name="Google Shape;260;p26"/>
          <p:cNvSpPr txBox="1"/>
          <p:nvPr/>
        </p:nvSpPr>
        <p:spPr>
          <a:xfrm rot="257263">
            <a:off x="6653700" y="1830990"/>
            <a:ext cx="2672379" cy="168792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lnSpc>
                <a:spcPct val="115000"/>
              </a:lnSpc>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lnSpc>
                <a:spcPct val="115000"/>
              </a:lnSpc>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lnSpc>
                <a:spcPct val="115000"/>
              </a:lnSpc>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lnSpc>
                <a:spcPct val="115000"/>
              </a:lnSpc>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61" name="Google Shape;261;p26"/>
          <p:cNvSpPr txBox="1"/>
          <p:nvPr/>
        </p:nvSpPr>
        <p:spPr>
          <a:xfrm rot="-316891">
            <a:off x="1441348" y="5279762"/>
            <a:ext cx="2662705" cy="160202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62" name="Google Shape;262;p26"/>
          <p:cNvSpPr txBox="1"/>
          <p:nvPr/>
        </p:nvSpPr>
        <p:spPr>
          <a:xfrm rot="2641">
            <a:off x="4963474" y="4099150"/>
            <a:ext cx="4295701" cy="4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63" name="Google Shape;263;p26"/>
          <p:cNvSpPr txBox="1"/>
          <p:nvPr/>
        </p:nvSpPr>
        <p:spPr>
          <a:xfrm rot="2641">
            <a:off x="4963474" y="4689700"/>
            <a:ext cx="4295701" cy="4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64" name="Google Shape;264;p26"/>
          <p:cNvSpPr txBox="1"/>
          <p:nvPr/>
        </p:nvSpPr>
        <p:spPr>
          <a:xfrm rot="2641">
            <a:off x="4963474" y="5280250"/>
            <a:ext cx="4295701" cy="4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65" name="Google Shape;265;p26"/>
          <p:cNvSpPr txBox="1"/>
          <p:nvPr/>
        </p:nvSpPr>
        <p:spPr>
          <a:xfrm rot="2641">
            <a:off x="4963474" y="5870800"/>
            <a:ext cx="4295701" cy="4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66" name="Google Shape;266;p26"/>
          <p:cNvSpPr txBox="1"/>
          <p:nvPr/>
        </p:nvSpPr>
        <p:spPr>
          <a:xfrm rot="2641">
            <a:off x="4963474" y="6461350"/>
            <a:ext cx="4295701" cy="4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67" name="Google Shape;267;p26"/>
          <p:cNvSpPr txBox="1"/>
          <p:nvPr/>
        </p:nvSpPr>
        <p:spPr>
          <a:xfrm>
            <a:off x="-3054050" y="544250"/>
            <a:ext cx="2954100" cy="129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“Talkin’ ‘bout Specials”</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solidFill>
                  <a:schemeClr val="dk1"/>
                </a:solidFill>
              </a:rPr>
              <a:t>Complete the text boxes about your special area classes.</a:t>
            </a:r>
            <a:endParaRPr/>
          </a:p>
        </p:txBody>
      </p:sp>
      <p:sp>
        <p:nvSpPr>
          <p:cNvPr id="268" name="Google Shape;268;p26"/>
          <p:cNvSpPr txBox="1"/>
          <p:nvPr/>
        </p:nvSpPr>
        <p:spPr>
          <a:xfrm rot="2686">
            <a:off x="1448150" y="3399070"/>
            <a:ext cx="3071701" cy="105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27"/>
          <p:cNvSpPr txBox="1"/>
          <p:nvPr/>
        </p:nvSpPr>
        <p:spPr>
          <a:xfrm rot="2827">
            <a:off x="1429699" y="2479800"/>
            <a:ext cx="3648001" cy="12468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SzPts val="1700"/>
              <a:buFont typeface="Comfortaa"/>
              <a:buChar char="●"/>
            </a:pPr>
            <a:r>
              <a:rPr lang="en" sz="1700">
                <a:latin typeface="Comfortaa"/>
                <a:ea typeface="Comfortaa"/>
                <a:cs typeface="Comfortaa"/>
                <a:sym typeface="Comfortaa"/>
              </a:rPr>
              <a:t>Type</a:t>
            </a:r>
            <a:endParaRPr sz="1700">
              <a:latin typeface="Comfortaa"/>
              <a:ea typeface="Comfortaa"/>
              <a:cs typeface="Comfortaa"/>
              <a:sym typeface="Comfortaa"/>
            </a:endParaRPr>
          </a:p>
          <a:p>
            <a:pPr marL="457200" lvl="0" indent="-336550" algn="l" rtl="0">
              <a:spcBef>
                <a:spcPts val="0"/>
              </a:spcBef>
              <a:spcAft>
                <a:spcPts val="0"/>
              </a:spcAft>
              <a:buSzPts val="1700"/>
              <a:buFont typeface="Comfortaa"/>
              <a:buChar char="●"/>
            </a:pPr>
            <a:r>
              <a:rPr lang="en" sz="1700">
                <a:latin typeface="Comfortaa"/>
                <a:ea typeface="Comfortaa"/>
                <a:cs typeface="Comfortaa"/>
                <a:sym typeface="Comfortaa"/>
              </a:rPr>
              <a:t>Type</a:t>
            </a:r>
            <a:endParaRPr sz="1700">
              <a:latin typeface="Comfortaa"/>
              <a:ea typeface="Comfortaa"/>
              <a:cs typeface="Comfortaa"/>
              <a:sym typeface="Comfortaa"/>
            </a:endParaRPr>
          </a:p>
          <a:p>
            <a:pPr marL="457200" lvl="0" indent="-336550" algn="l" rtl="0">
              <a:spcBef>
                <a:spcPts val="0"/>
              </a:spcBef>
              <a:spcAft>
                <a:spcPts val="0"/>
              </a:spcAft>
              <a:buSzPts val="1700"/>
              <a:buFont typeface="Comfortaa"/>
              <a:buChar char="●"/>
            </a:pPr>
            <a:r>
              <a:rPr lang="en" sz="1700">
                <a:latin typeface="Comfortaa"/>
                <a:ea typeface="Comfortaa"/>
                <a:cs typeface="Comfortaa"/>
                <a:sym typeface="Comfortaa"/>
              </a:rPr>
              <a:t>Type</a:t>
            </a:r>
            <a:endParaRPr sz="1700">
              <a:latin typeface="Comfortaa"/>
              <a:ea typeface="Comfortaa"/>
              <a:cs typeface="Comfortaa"/>
              <a:sym typeface="Comfortaa"/>
            </a:endParaRPr>
          </a:p>
          <a:p>
            <a:pPr marL="457200" lvl="0" indent="-336550" algn="l" rtl="0">
              <a:spcBef>
                <a:spcPts val="0"/>
              </a:spcBef>
              <a:spcAft>
                <a:spcPts val="0"/>
              </a:spcAft>
              <a:buSzPts val="1700"/>
              <a:buFont typeface="Comfortaa"/>
              <a:buChar char="●"/>
            </a:pPr>
            <a:r>
              <a:rPr lang="en" sz="1700">
                <a:latin typeface="Comfortaa"/>
                <a:ea typeface="Comfortaa"/>
                <a:cs typeface="Comfortaa"/>
                <a:sym typeface="Comfortaa"/>
              </a:rPr>
              <a:t>Type</a:t>
            </a:r>
            <a:endParaRPr sz="1700">
              <a:latin typeface="Comfortaa"/>
              <a:ea typeface="Comfortaa"/>
              <a:cs typeface="Comfortaa"/>
              <a:sym typeface="Comfortaa"/>
            </a:endParaRPr>
          </a:p>
        </p:txBody>
      </p:sp>
      <p:sp>
        <p:nvSpPr>
          <p:cNvPr id="274" name="Google Shape;274;p27"/>
          <p:cNvSpPr txBox="1"/>
          <p:nvPr/>
        </p:nvSpPr>
        <p:spPr>
          <a:xfrm rot="2827">
            <a:off x="5620699" y="2536950"/>
            <a:ext cx="3648001" cy="12468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SzPts val="1700"/>
              <a:buFont typeface="Comfortaa"/>
              <a:buChar char="●"/>
            </a:pPr>
            <a:r>
              <a:rPr lang="en" sz="1700">
                <a:latin typeface="Comfortaa"/>
                <a:ea typeface="Comfortaa"/>
                <a:cs typeface="Comfortaa"/>
                <a:sym typeface="Comfortaa"/>
              </a:rPr>
              <a:t>Type</a:t>
            </a:r>
            <a:endParaRPr sz="1700">
              <a:latin typeface="Comfortaa"/>
              <a:ea typeface="Comfortaa"/>
              <a:cs typeface="Comfortaa"/>
              <a:sym typeface="Comfortaa"/>
            </a:endParaRPr>
          </a:p>
          <a:p>
            <a:pPr marL="457200" lvl="0" indent="-336550" algn="l" rtl="0">
              <a:spcBef>
                <a:spcPts val="0"/>
              </a:spcBef>
              <a:spcAft>
                <a:spcPts val="0"/>
              </a:spcAft>
              <a:buSzPts val="1700"/>
              <a:buFont typeface="Comfortaa"/>
              <a:buChar char="●"/>
            </a:pPr>
            <a:r>
              <a:rPr lang="en" sz="1700">
                <a:latin typeface="Comfortaa"/>
                <a:ea typeface="Comfortaa"/>
                <a:cs typeface="Comfortaa"/>
                <a:sym typeface="Comfortaa"/>
              </a:rPr>
              <a:t>Type</a:t>
            </a:r>
            <a:endParaRPr sz="1700">
              <a:latin typeface="Comfortaa"/>
              <a:ea typeface="Comfortaa"/>
              <a:cs typeface="Comfortaa"/>
              <a:sym typeface="Comfortaa"/>
            </a:endParaRPr>
          </a:p>
          <a:p>
            <a:pPr marL="457200" lvl="0" indent="-336550" algn="l" rtl="0">
              <a:spcBef>
                <a:spcPts val="0"/>
              </a:spcBef>
              <a:spcAft>
                <a:spcPts val="0"/>
              </a:spcAft>
              <a:buSzPts val="1700"/>
              <a:buFont typeface="Comfortaa"/>
              <a:buChar char="●"/>
            </a:pPr>
            <a:r>
              <a:rPr lang="en" sz="1700">
                <a:latin typeface="Comfortaa"/>
                <a:ea typeface="Comfortaa"/>
                <a:cs typeface="Comfortaa"/>
                <a:sym typeface="Comfortaa"/>
              </a:rPr>
              <a:t>Type</a:t>
            </a:r>
            <a:endParaRPr sz="1700">
              <a:latin typeface="Comfortaa"/>
              <a:ea typeface="Comfortaa"/>
              <a:cs typeface="Comfortaa"/>
              <a:sym typeface="Comfortaa"/>
            </a:endParaRPr>
          </a:p>
          <a:p>
            <a:pPr marL="457200" lvl="0" indent="-336550" algn="l" rtl="0">
              <a:spcBef>
                <a:spcPts val="0"/>
              </a:spcBef>
              <a:spcAft>
                <a:spcPts val="0"/>
              </a:spcAft>
              <a:buSzPts val="1700"/>
              <a:buFont typeface="Comfortaa"/>
              <a:buChar char="●"/>
            </a:pPr>
            <a:r>
              <a:rPr lang="en" sz="1700">
                <a:latin typeface="Comfortaa"/>
                <a:ea typeface="Comfortaa"/>
                <a:cs typeface="Comfortaa"/>
                <a:sym typeface="Comfortaa"/>
              </a:rPr>
              <a:t>Type</a:t>
            </a:r>
            <a:endParaRPr sz="1700">
              <a:latin typeface="Comfortaa"/>
              <a:ea typeface="Comfortaa"/>
              <a:cs typeface="Comfortaa"/>
              <a:sym typeface="Comfortaa"/>
            </a:endParaRPr>
          </a:p>
        </p:txBody>
      </p:sp>
      <p:sp>
        <p:nvSpPr>
          <p:cNvPr id="275" name="Google Shape;275;p27"/>
          <p:cNvSpPr txBox="1"/>
          <p:nvPr/>
        </p:nvSpPr>
        <p:spPr>
          <a:xfrm rot="2975">
            <a:off x="1610674" y="4022850"/>
            <a:ext cx="3467101" cy="84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76" name="Google Shape;276;p27"/>
          <p:cNvSpPr txBox="1"/>
          <p:nvPr/>
        </p:nvSpPr>
        <p:spPr>
          <a:xfrm rot="2914">
            <a:off x="1315399" y="5747275"/>
            <a:ext cx="4600802" cy="124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urier New"/>
                <a:ea typeface="Courier New"/>
                <a:cs typeface="Courier New"/>
                <a:sym typeface="Courier New"/>
              </a:rPr>
              <a:t>Type</a:t>
            </a:r>
            <a:endParaRPr sz="1800">
              <a:latin typeface="Courier New"/>
              <a:ea typeface="Courier New"/>
              <a:cs typeface="Courier New"/>
              <a:sym typeface="Courier New"/>
            </a:endParaRPr>
          </a:p>
        </p:txBody>
      </p:sp>
      <p:sp>
        <p:nvSpPr>
          <p:cNvPr id="277" name="Google Shape;277;p27"/>
          <p:cNvSpPr txBox="1"/>
          <p:nvPr/>
        </p:nvSpPr>
        <p:spPr>
          <a:xfrm rot="161799">
            <a:off x="6038403" y="4922522"/>
            <a:ext cx="2646230" cy="208720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78" name="Google Shape;278;p27"/>
          <p:cNvSpPr txBox="1"/>
          <p:nvPr/>
        </p:nvSpPr>
        <p:spPr>
          <a:xfrm>
            <a:off x="-3054050" y="544250"/>
            <a:ext cx="2954100" cy="129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“Lots of Learning”</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solidFill>
                  <a:schemeClr val="dk1"/>
                </a:solidFill>
              </a:rPr>
              <a:t>Complete the text boxes about the different subject areas.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2"/>
        <p:cNvGrpSpPr/>
        <p:nvPr/>
      </p:nvGrpSpPr>
      <p:grpSpPr>
        <a:xfrm>
          <a:off x="0" y="0"/>
          <a:ext cx="0" cy="0"/>
          <a:chOff x="0" y="0"/>
          <a:chExt cx="0" cy="0"/>
        </a:xfrm>
      </p:grpSpPr>
      <p:sp>
        <p:nvSpPr>
          <p:cNvPr id="283" name="Google Shape;283;p28"/>
          <p:cNvSpPr txBox="1"/>
          <p:nvPr/>
        </p:nvSpPr>
        <p:spPr>
          <a:xfrm rot="3050">
            <a:off x="1448749" y="3099000"/>
            <a:ext cx="3381301" cy="12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84" name="Google Shape;284;p28"/>
          <p:cNvSpPr txBox="1"/>
          <p:nvPr/>
        </p:nvSpPr>
        <p:spPr>
          <a:xfrm rot="3015">
            <a:off x="5029199" y="2365725"/>
            <a:ext cx="3763201" cy="209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85" name="Google Shape;285;p28"/>
          <p:cNvSpPr txBox="1"/>
          <p:nvPr/>
        </p:nvSpPr>
        <p:spPr>
          <a:xfrm rot="3204">
            <a:off x="5982649" y="5061303"/>
            <a:ext cx="3219301" cy="17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86" name="Google Shape;286;p28"/>
          <p:cNvSpPr txBox="1"/>
          <p:nvPr/>
        </p:nvSpPr>
        <p:spPr>
          <a:xfrm rot="146951">
            <a:off x="1440509" y="5296367"/>
            <a:ext cx="3699680" cy="16100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87" name="Google Shape;287;p28"/>
          <p:cNvSpPr txBox="1"/>
          <p:nvPr/>
        </p:nvSpPr>
        <p:spPr>
          <a:xfrm>
            <a:off x="-3054050" y="544250"/>
            <a:ext cx="2954100" cy="196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“Recess Time!”</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solidFill>
                  <a:schemeClr val="dk1"/>
                </a:solidFill>
              </a:rPr>
              <a:t>Complete the text boxes about recess.</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If you want, insert a photo onto the blue sticky note in place of the text box.</a:t>
            </a:r>
            <a:endParaRPr>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1"/>
        <p:cNvGrpSpPr/>
        <p:nvPr/>
      </p:nvGrpSpPr>
      <p:grpSpPr>
        <a:xfrm>
          <a:off x="0" y="0"/>
          <a:ext cx="0" cy="0"/>
          <a:chOff x="0" y="0"/>
          <a:chExt cx="0" cy="0"/>
        </a:xfrm>
      </p:grpSpPr>
      <p:sp>
        <p:nvSpPr>
          <p:cNvPr id="292" name="Google Shape;292;p29"/>
          <p:cNvSpPr txBox="1"/>
          <p:nvPr/>
        </p:nvSpPr>
        <p:spPr>
          <a:xfrm rot="2913">
            <a:off x="1267775" y="3374500"/>
            <a:ext cx="2124001" cy="34659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omfortaa"/>
              <a:buChar char="●"/>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spcBef>
                <a:spcPts val="0"/>
              </a:spcBef>
              <a:spcAft>
                <a:spcPts val="0"/>
              </a:spcAft>
              <a:buSzPts val="1800"/>
              <a:buFont typeface="Comfortaa"/>
              <a:buChar char="●"/>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spcBef>
                <a:spcPts val="0"/>
              </a:spcBef>
              <a:spcAft>
                <a:spcPts val="0"/>
              </a:spcAft>
              <a:buSzPts val="1800"/>
              <a:buFont typeface="Comfortaa"/>
              <a:buChar char="●"/>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93" name="Google Shape;293;p29"/>
          <p:cNvSpPr txBox="1"/>
          <p:nvPr/>
        </p:nvSpPr>
        <p:spPr>
          <a:xfrm rot="3148">
            <a:off x="3829999" y="3299025"/>
            <a:ext cx="3276601" cy="16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First, type</a:t>
            </a:r>
            <a:endParaRPr sz="1800">
              <a:latin typeface="Comfortaa"/>
              <a:ea typeface="Comfortaa"/>
              <a:cs typeface="Comfortaa"/>
              <a:sym typeface="Comfortaa"/>
            </a:endParaRPr>
          </a:p>
        </p:txBody>
      </p:sp>
      <p:sp>
        <p:nvSpPr>
          <p:cNvPr id="294" name="Google Shape;294;p29"/>
          <p:cNvSpPr txBox="1"/>
          <p:nvPr/>
        </p:nvSpPr>
        <p:spPr>
          <a:xfrm rot="2997">
            <a:off x="3687124" y="5194375"/>
            <a:ext cx="5505602" cy="97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95" name="Google Shape;295;p29"/>
          <p:cNvSpPr txBox="1"/>
          <p:nvPr/>
        </p:nvSpPr>
        <p:spPr>
          <a:xfrm rot="2997">
            <a:off x="3687124" y="6499300"/>
            <a:ext cx="5505602" cy="48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96" name="Google Shape;296;p29"/>
          <p:cNvSpPr txBox="1"/>
          <p:nvPr/>
        </p:nvSpPr>
        <p:spPr>
          <a:xfrm rot="3248">
            <a:off x="7382825" y="3298475"/>
            <a:ext cx="1905001" cy="118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97" name="Google Shape;297;p29"/>
          <p:cNvSpPr txBox="1"/>
          <p:nvPr/>
        </p:nvSpPr>
        <p:spPr>
          <a:xfrm>
            <a:off x="-3054050" y="544250"/>
            <a:ext cx="2954100" cy="129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“Lunch”</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solidFill>
                  <a:schemeClr val="dk1"/>
                </a:solidFill>
              </a:rPr>
              <a:t>Complete the text boxes about lunch at school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1"/>
        <p:cNvGrpSpPr/>
        <p:nvPr/>
      </p:nvGrpSpPr>
      <p:grpSpPr>
        <a:xfrm>
          <a:off x="0" y="0"/>
          <a:ext cx="0" cy="0"/>
          <a:chOff x="0" y="0"/>
          <a:chExt cx="0" cy="0"/>
        </a:xfrm>
      </p:grpSpPr>
      <p:sp>
        <p:nvSpPr>
          <p:cNvPr id="302" name="Google Shape;302;p30"/>
          <p:cNvSpPr txBox="1"/>
          <p:nvPr/>
        </p:nvSpPr>
        <p:spPr>
          <a:xfrm rot="2862">
            <a:off x="1210625" y="3703800"/>
            <a:ext cx="2162101" cy="3237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Comfortaa"/>
              <a:buChar char="●"/>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03" name="Google Shape;303;p30"/>
          <p:cNvSpPr txBox="1"/>
          <p:nvPr/>
        </p:nvSpPr>
        <p:spPr>
          <a:xfrm rot="3056">
            <a:off x="6906575" y="3425925"/>
            <a:ext cx="2362201" cy="79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04" name="Google Shape;304;p30"/>
          <p:cNvSpPr txBox="1"/>
          <p:nvPr/>
        </p:nvSpPr>
        <p:spPr>
          <a:xfrm rot="3056">
            <a:off x="6906575" y="4511775"/>
            <a:ext cx="2362201" cy="242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05" name="Google Shape;305;p30"/>
          <p:cNvSpPr txBox="1"/>
          <p:nvPr/>
        </p:nvSpPr>
        <p:spPr>
          <a:xfrm rot="-152400">
            <a:off x="3539987" y="6380427"/>
            <a:ext cx="3181626" cy="6780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06" name="Google Shape;306;p30"/>
          <p:cNvSpPr txBox="1"/>
          <p:nvPr/>
        </p:nvSpPr>
        <p:spPr>
          <a:xfrm>
            <a:off x="-3054050" y="544250"/>
            <a:ext cx="2954100" cy="463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“Special Events”</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solidFill>
                  <a:schemeClr val="dk1"/>
                </a:solidFill>
              </a:rPr>
              <a:t>Complete the text boxes about special events.</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Insert a photo into the middle area.</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If you want to get fancy, try cropping the photo to match the circular shape of the border. (Select the photo, then click the dropdown menu next to “Crop” from the toolbar, then “shape,” then pick the circle shape.</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Don’t forget to add a caption for the photo.</a:t>
            </a:r>
            <a:endParaRPr>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0"/>
        <p:cNvGrpSpPr/>
        <p:nvPr/>
      </p:nvGrpSpPr>
      <p:grpSpPr>
        <a:xfrm>
          <a:off x="0" y="0"/>
          <a:ext cx="0" cy="0"/>
          <a:chOff x="0" y="0"/>
          <a:chExt cx="0" cy="0"/>
        </a:xfrm>
      </p:grpSpPr>
      <p:sp>
        <p:nvSpPr>
          <p:cNvPr id="311" name="Google Shape;311;p31"/>
          <p:cNvSpPr txBox="1"/>
          <p:nvPr/>
        </p:nvSpPr>
        <p:spPr>
          <a:xfrm rot="3248">
            <a:off x="4296725" y="2682825"/>
            <a:ext cx="1905001" cy="156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12" name="Google Shape;312;p31"/>
          <p:cNvSpPr txBox="1"/>
          <p:nvPr/>
        </p:nvSpPr>
        <p:spPr>
          <a:xfrm rot="3253">
            <a:off x="1363025" y="5816700"/>
            <a:ext cx="2219401" cy="119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13" name="Google Shape;313;p31"/>
          <p:cNvSpPr txBox="1"/>
          <p:nvPr/>
        </p:nvSpPr>
        <p:spPr>
          <a:xfrm rot="3244">
            <a:off x="6420799" y="5340600"/>
            <a:ext cx="2543101" cy="151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14" name="Google Shape;314;p31"/>
          <p:cNvSpPr txBox="1"/>
          <p:nvPr/>
        </p:nvSpPr>
        <p:spPr>
          <a:xfrm>
            <a:off x="-3054050" y="544250"/>
            <a:ext cx="2954100" cy="42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“Such Good Friends”</a:t>
            </a:r>
            <a:endParaRPr b="1"/>
          </a:p>
          <a:p>
            <a:pPr marL="457200" lvl="0" indent="0" algn="l" rtl="0">
              <a:spcBef>
                <a:spcPts val="0"/>
              </a:spcBef>
              <a:spcAft>
                <a:spcPts val="0"/>
              </a:spcAft>
              <a:buNone/>
            </a:pPr>
            <a:endParaRPr/>
          </a:p>
          <a:p>
            <a:pPr marL="457200" lvl="0" indent="-317500" algn="l" rtl="0">
              <a:spcBef>
                <a:spcPts val="0"/>
              </a:spcBef>
              <a:spcAft>
                <a:spcPts val="0"/>
              </a:spcAft>
              <a:buClr>
                <a:schemeClr val="dk1"/>
              </a:buClr>
              <a:buSzPts val="1400"/>
              <a:buChar char="●"/>
            </a:pPr>
            <a:r>
              <a:rPr lang="en">
                <a:solidFill>
                  <a:schemeClr val="dk1"/>
                </a:solidFill>
              </a:rPr>
              <a:t>Add photos of a few of your friendships from this year. If you don’t have photos, try inserting images from the web that remind you of your friends. (For example, you might insert an image of something you and a friend like to do together.)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To do this, go to “Insert image” from the toolbar and select “search the web.” </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Use the text boxes to describe the photos and the friendships.</a:t>
            </a:r>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8"/>
        <p:cNvGrpSpPr/>
        <p:nvPr/>
      </p:nvGrpSpPr>
      <p:grpSpPr>
        <a:xfrm>
          <a:off x="0" y="0"/>
          <a:ext cx="0" cy="0"/>
          <a:chOff x="0" y="0"/>
          <a:chExt cx="0" cy="0"/>
        </a:xfrm>
      </p:grpSpPr>
      <p:sp>
        <p:nvSpPr>
          <p:cNvPr id="319" name="Google Shape;319;p32"/>
          <p:cNvSpPr txBox="1"/>
          <p:nvPr/>
        </p:nvSpPr>
        <p:spPr>
          <a:xfrm rot="3106">
            <a:off x="4125274" y="2093475"/>
            <a:ext cx="4648202" cy="42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20" name="Google Shape;320;p32"/>
          <p:cNvSpPr txBox="1"/>
          <p:nvPr/>
        </p:nvSpPr>
        <p:spPr>
          <a:xfrm rot="3163">
            <a:off x="1324924" y="3675475"/>
            <a:ext cx="4238402" cy="331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21" name="Google Shape;321;p32"/>
          <p:cNvSpPr txBox="1"/>
          <p:nvPr/>
        </p:nvSpPr>
        <p:spPr>
          <a:xfrm rot="187451">
            <a:off x="5645352" y="5647713"/>
            <a:ext cx="2895403" cy="12828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22" name="Google Shape;322;p32"/>
          <p:cNvSpPr txBox="1"/>
          <p:nvPr/>
        </p:nvSpPr>
        <p:spPr>
          <a:xfrm>
            <a:off x="-3054050" y="544250"/>
            <a:ext cx="2954100" cy="367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“Best Day Ever”</a:t>
            </a:r>
            <a:endParaRPr b="1"/>
          </a:p>
          <a:p>
            <a:pPr marL="457200" lvl="0" indent="0" algn="l" rtl="0">
              <a:spcBef>
                <a:spcPts val="0"/>
              </a:spcBef>
              <a:spcAft>
                <a:spcPts val="0"/>
              </a:spcAft>
              <a:buNone/>
            </a:pPr>
            <a:endParaRPr/>
          </a:p>
          <a:p>
            <a:pPr marL="457200" lvl="0" indent="-317500" algn="l" rtl="0">
              <a:spcBef>
                <a:spcPts val="0"/>
              </a:spcBef>
              <a:spcAft>
                <a:spcPts val="0"/>
              </a:spcAft>
              <a:buClr>
                <a:schemeClr val="dk1"/>
              </a:buClr>
              <a:buSzPts val="1400"/>
              <a:buChar char="●"/>
            </a:pPr>
            <a:r>
              <a:rPr lang="en">
                <a:solidFill>
                  <a:schemeClr val="dk1"/>
                </a:solidFill>
              </a:rPr>
              <a:t>Pick your best school day of the year and type it above the dotted line.</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Give all the details of that day in the text box below the dotted line.</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Add a photo or image from the web to represent that day. </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Add a caption to the speech bubble.</a:t>
            </a:r>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6"/>
        <p:cNvGrpSpPr/>
        <p:nvPr/>
      </p:nvGrpSpPr>
      <p:grpSpPr>
        <a:xfrm>
          <a:off x="0" y="0"/>
          <a:ext cx="0" cy="0"/>
          <a:chOff x="0" y="0"/>
          <a:chExt cx="0" cy="0"/>
        </a:xfrm>
      </p:grpSpPr>
      <p:sp>
        <p:nvSpPr>
          <p:cNvPr id="327" name="Google Shape;327;p33"/>
          <p:cNvSpPr txBox="1"/>
          <p:nvPr/>
        </p:nvSpPr>
        <p:spPr>
          <a:xfrm rot="3177">
            <a:off x="1496374" y="3438625"/>
            <a:ext cx="4219502" cy="348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28" name="Google Shape;328;p33"/>
          <p:cNvSpPr txBox="1"/>
          <p:nvPr/>
        </p:nvSpPr>
        <p:spPr>
          <a:xfrm>
            <a:off x="-3054050" y="544250"/>
            <a:ext cx="2954100" cy="191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“A Keepsake Forever”</a:t>
            </a:r>
            <a:endParaRPr b="1"/>
          </a:p>
          <a:p>
            <a:pPr marL="457200" lvl="0" indent="0" algn="l" rtl="0">
              <a:spcBef>
                <a:spcPts val="0"/>
              </a:spcBef>
              <a:spcAft>
                <a:spcPts val="0"/>
              </a:spcAft>
              <a:buNone/>
            </a:pPr>
            <a:endParaRPr/>
          </a:p>
          <a:p>
            <a:pPr marL="457200" lvl="0" indent="-317500" algn="l" rtl="0">
              <a:spcBef>
                <a:spcPts val="0"/>
              </a:spcBef>
              <a:spcAft>
                <a:spcPts val="0"/>
              </a:spcAft>
              <a:buClr>
                <a:schemeClr val="dk1"/>
              </a:buClr>
              <a:buSzPts val="1400"/>
              <a:buChar char="●"/>
            </a:pPr>
            <a:r>
              <a:rPr lang="en">
                <a:solidFill>
                  <a:schemeClr val="dk1"/>
                </a:solidFill>
              </a:rPr>
              <a:t>Put a photo or image of your keepsake item IN the jar.</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Complete the text box all about your keepsake item and why you chose it.</a:t>
            </a:r>
            <a:endParaRPr>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2"/>
        <p:cNvGrpSpPr/>
        <p:nvPr/>
      </p:nvGrpSpPr>
      <p:grpSpPr>
        <a:xfrm>
          <a:off x="0" y="0"/>
          <a:ext cx="0" cy="0"/>
          <a:chOff x="0" y="0"/>
          <a:chExt cx="0" cy="0"/>
        </a:xfrm>
      </p:grpSpPr>
      <p:sp>
        <p:nvSpPr>
          <p:cNvPr id="333" name="Google Shape;333;p34"/>
          <p:cNvSpPr txBox="1"/>
          <p:nvPr/>
        </p:nvSpPr>
        <p:spPr>
          <a:xfrm rot="2793">
            <a:off x="1299325" y="3887250"/>
            <a:ext cx="2585101" cy="3012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omfortaa"/>
              <a:buChar char="●"/>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34" name="Google Shape;334;p34"/>
          <p:cNvSpPr txBox="1"/>
          <p:nvPr/>
        </p:nvSpPr>
        <p:spPr>
          <a:xfrm rot="2793">
            <a:off x="3959934" y="3887250"/>
            <a:ext cx="2585101" cy="3012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omfortaa"/>
              <a:buChar char="●"/>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35" name="Google Shape;335;p34"/>
          <p:cNvSpPr txBox="1"/>
          <p:nvPr/>
        </p:nvSpPr>
        <p:spPr>
          <a:xfrm rot="2793">
            <a:off x="6620534" y="3887250"/>
            <a:ext cx="2585101" cy="3012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omfortaa"/>
              <a:buChar char="●"/>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36" name="Google Shape;336;p34"/>
          <p:cNvSpPr txBox="1"/>
          <p:nvPr/>
        </p:nvSpPr>
        <p:spPr>
          <a:xfrm>
            <a:off x="-3054050" y="544250"/>
            <a:ext cx="2954100" cy="30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“What’s Been Goin’ On”</a:t>
            </a:r>
            <a:endParaRPr b="1" dirty="0"/>
          </a:p>
          <a:p>
            <a:pPr marL="457200" lvl="0" indent="0" algn="l" rtl="0">
              <a:spcBef>
                <a:spcPts val="0"/>
              </a:spcBef>
              <a:spcAft>
                <a:spcPts val="0"/>
              </a:spcAft>
              <a:buNone/>
            </a:pPr>
            <a:endParaRPr dirty="0"/>
          </a:p>
          <a:p>
            <a:pPr marL="457200" lvl="0" indent="-317500" algn="l" rtl="0">
              <a:spcBef>
                <a:spcPts val="0"/>
              </a:spcBef>
              <a:spcAft>
                <a:spcPts val="0"/>
              </a:spcAft>
              <a:buClr>
                <a:schemeClr val="dk1"/>
              </a:buClr>
              <a:buSzPts val="1400"/>
              <a:buChar char="●"/>
            </a:pPr>
            <a:r>
              <a:rPr lang="en" dirty="0">
                <a:solidFill>
                  <a:schemeClr val="dk1"/>
                </a:solidFill>
              </a:rPr>
              <a:t>Complete the text boxes about events that have happened this year in your community, your country, and around the world.</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0"/>
        <p:cNvGrpSpPr/>
        <p:nvPr/>
      </p:nvGrpSpPr>
      <p:grpSpPr>
        <a:xfrm>
          <a:off x="0" y="0"/>
          <a:ext cx="0" cy="0"/>
          <a:chOff x="0" y="0"/>
          <a:chExt cx="0" cy="0"/>
        </a:xfrm>
      </p:grpSpPr>
      <p:sp>
        <p:nvSpPr>
          <p:cNvPr id="341" name="Google Shape;341;p35"/>
          <p:cNvSpPr txBox="1"/>
          <p:nvPr/>
        </p:nvSpPr>
        <p:spPr>
          <a:xfrm rot="3008">
            <a:off x="1515425" y="4235550"/>
            <a:ext cx="2400301" cy="25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42" name="Google Shape;342;p35"/>
          <p:cNvSpPr txBox="1"/>
          <p:nvPr/>
        </p:nvSpPr>
        <p:spPr>
          <a:xfrm rot="3008">
            <a:off x="4077650" y="4235550"/>
            <a:ext cx="2400301" cy="25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43" name="Google Shape;343;p35"/>
          <p:cNvSpPr txBox="1"/>
          <p:nvPr/>
        </p:nvSpPr>
        <p:spPr>
          <a:xfrm rot="3008">
            <a:off x="6639875" y="4235550"/>
            <a:ext cx="2400301" cy="25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44" name="Google Shape;344;p35"/>
          <p:cNvSpPr txBox="1"/>
          <p:nvPr/>
        </p:nvSpPr>
        <p:spPr>
          <a:xfrm>
            <a:off x="-3054050" y="544250"/>
            <a:ext cx="2954100" cy="256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“Pandemic”</a:t>
            </a:r>
            <a:endParaRPr b="1" dirty="0"/>
          </a:p>
          <a:p>
            <a:pPr marL="457200" lvl="0" indent="0" algn="l" rtl="0">
              <a:spcBef>
                <a:spcPts val="0"/>
              </a:spcBef>
              <a:spcAft>
                <a:spcPts val="0"/>
              </a:spcAft>
              <a:buNone/>
            </a:pPr>
            <a:endParaRPr dirty="0"/>
          </a:p>
          <a:p>
            <a:pPr marL="457200" lvl="0" indent="-317500" algn="l" rtl="0">
              <a:spcBef>
                <a:spcPts val="0"/>
              </a:spcBef>
              <a:spcAft>
                <a:spcPts val="0"/>
              </a:spcAft>
              <a:buClr>
                <a:schemeClr val="dk1"/>
              </a:buClr>
              <a:buSzPts val="1400"/>
              <a:buChar char="●"/>
            </a:pPr>
            <a:r>
              <a:rPr lang="en" dirty="0">
                <a:solidFill>
                  <a:schemeClr val="dk1"/>
                </a:solidFill>
              </a:rPr>
              <a:t>Complete the text boxes about how the coronavirus pandemic affected your life.</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
        <p:cNvGrpSpPr/>
        <p:nvPr/>
      </p:nvGrpSpPr>
      <p:grpSpPr>
        <a:xfrm>
          <a:off x="0" y="0"/>
          <a:ext cx="0" cy="0"/>
          <a:chOff x="0" y="0"/>
          <a:chExt cx="0" cy="0"/>
        </a:xfrm>
      </p:grpSpPr>
      <p:sp>
        <p:nvSpPr>
          <p:cNvPr id="160" name="Google Shape;160;p17"/>
          <p:cNvSpPr txBox="1"/>
          <p:nvPr/>
        </p:nvSpPr>
        <p:spPr>
          <a:xfrm rot="1023">
            <a:off x="5219676" y="2140350"/>
            <a:ext cx="4031700" cy="51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61" name="Google Shape;161;p17"/>
          <p:cNvSpPr txBox="1"/>
          <p:nvPr/>
        </p:nvSpPr>
        <p:spPr>
          <a:xfrm rot="1064">
            <a:off x="5374650" y="2505341"/>
            <a:ext cx="3876600" cy="51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62" name="Google Shape;162;p17"/>
          <p:cNvSpPr txBox="1"/>
          <p:nvPr/>
        </p:nvSpPr>
        <p:spPr>
          <a:xfrm rot="1023">
            <a:off x="5219625" y="2870333"/>
            <a:ext cx="4031700" cy="51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63" name="Google Shape;163;p17"/>
          <p:cNvSpPr txBox="1"/>
          <p:nvPr/>
        </p:nvSpPr>
        <p:spPr>
          <a:xfrm rot="1023">
            <a:off x="5219676" y="3235324"/>
            <a:ext cx="4031700" cy="51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64" name="Google Shape;164;p17"/>
          <p:cNvSpPr txBox="1"/>
          <p:nvPr/>
        </p:nvSpPr>
        <p:spPr>
          <a:xfrm rot="1134">
            <a:off x="5612675" y="3600315"/>
            <a:ext cx="3638700" cy="51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65" name="Google Shape;165;p17"/>
          <p:cNvSpPr txBox="1"/>
          <p:nvPr/>
        </p:nvSpPr>
        <p:spPr>
          <a:xfrm rot="955">
            <a:off x="3850650" y="4273099"/>
            <a:ext cx="5400600" cy="51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66" name="Google Shape;166;p17"/>
          <p:cNvSpPr txBox="1"/>
          <p:nvPr/>
        </p:nvSpPr>
        <p:spPr>
          <a:xfrm rot="1116">
            <a:off x="3267050" y="6246800"/>
            <a:ext cx="2772000" cy="7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67" name="Google Shape;167;p17"/>
          <p:cNvSpPr txBox="1"/>
          <p:nvPr/>
        </p:nvSpPr>
        <p:spPr>
          <a:xfrm rot="1134">
            <a:off x="1285850" y="5198900"/>
            <a:ext cx="1819500" cy="17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68" name="Google Shape;168;p17"/>
          <p:cNvSpPr txBox="1"/>
          <p:nvPr/>
        </p:nvSpPr>
        <p:spPr>
          <a:xfrm rot="-274745">
            <a:off x="6079204" y="5462265"/>
            <a:ext cx="3318091" cy="113016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69" name="Google Shape;169;p17"/>
          <p:cNvSpPr txBox="1"/>
          <p:nvPr/>
        </p:nvSpPr>
        <p:spPr>
          <a:xfrm>
            <a:off x="-3623875" y="544250"/>
            <a:ext cx="3533700" cy="6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“A Bit About Me”</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Insert a photo of yourself for the “selfie” box. Here are two ways:</a:t>
            </a:r>
            <a:endParaRPr/>
          </a:p>
          <a:p>
            <a:pPr marL="914400" lvl="0" indent="-317500" algn="l" rtl="0">
              <a:spcBef>
                <a:spcPts val="0"/>
              </a:spcBef>
              <a:spcAft>
                <a:spcPts val="0"/>
              </a:spcAft>
              <a:buSzPts val="1400"/>
              <a:buAutoNum type="arabicPeriod"/>
            </a:pPr>
            <a:r>
              <a:rPr lang="en"/>
              <a:t>If you have a photo saved on your device: Go to “Insert Image” in the toolbar. Then “Upload from computer.” Find the photo.</a:t>
            </a:r>
            <a:endParaRPr/>
          </a:p>
          <a:p>
            <a:pPr marL="914400" lvl="0" indent="-317500" algn="l" rtl="0">
              <a:spcBef>
                <a:spcPts val="0"/>
              </a:spcBef>
              <a:spcAft>
                <a:spcPts val="0"/>
              </a:spcAft>
              <a:buSzPts val="1400"/>
              <a:buAutoNum type="arabicPeriod"/>
            </a:pPr>
            <a:r>
              <a:rPr lang="en"/>
              <a:t>If you want to take a selfie right now: Go to “Insert Image” in the toolbar. Then “Camera.” Take a picture of yourself with your device.</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Make your photo fit into the box:</a:t>
            </a:r>
            <a:endParaRPr/>
          </a:p>
          <a:p>
            <a:pPr marL="914400" lvl="1" indent="-317500" algn="l" rtl="0">
              <a:spcBef>
                <a:spcPts val="0"/>
              </a:spcBef>
              <a:spcAft>
                <a:spcPts val="0"/>
              </a:spcAft>
              <a:buSzPts val="1400"/>
              <a:buChar char="○"/>
            </a:pPr>
            <a:r>
              <a:rPr lang="en"/>
              <a:t>Crop: Use the cropping tool from the toolbar to cut off parts of the photo.</a:t>
            </a:r>
            <a:endParaRPr/>
          </a:p>
          <a:p>
            <a:pPr marL="914400" lvl="1" indent="-317500" algn="l" rtl="0">
              <a:spcBef>
                <a:spcPts val="0"/>
              </a:spcBef>
              <a:spcAft>
                <a:spcPts val="0"/>
              </a:spcAft>
              <a:buSzPts val="1400"/>
              <a:buChar char="○"/>
            </a:pPr>
            <a:r>
              <a:rPr lang="en"/>
              <a:t>Shrink/enlarge: When the photo is selected, pull the blue “handles” in the corners of the photo to change the size.</a:t>
            </a:r>
            <a:endParaRPr/>
          </a:p>
          <a:p>
            <a:pPr marL="914400" lvl="1" indent="-317500" algn="l" rtl="0">
              <a:spcBef>
                <a:spcPts val="0"/>
              </a:spcBef>
              <a:spcAft>
                <a:spcPts val="0"/>
              </a:spcAft>
              <a:buSzPts val="1400"/>
              <a:buChar char="○"/>
            </a:pPr>
            <a:r>
              <a:rPr lang="en"/>
              <a:t>Turn: To match the angle of the box, move the circular blue “handle” attached to the top of the image. This will rotate the image.</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Complete the text boxes.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8"/>
        <p:cNvGrpSpPr/>
        <p:nvPr/>
      </p:nvGrpSpPr>
      <p:grpSpPr>
        <a:xfrm>
          <a:off x="0" y="0"/>
          <a:ext cx="0" cy="0"/>
          <a:chOff x="0" y="0"/>
          <a:chExt cx="0" cy="0"/>
        </a:xfrm>
      </p:grpSpPr>
      <p:sp>
        <p:nvSpPr>
          <p:cNvPr id="349" name="Google Shape;349;p36"/>
          <p:cNvSpPr txBox="1"/>
          <p:nvPr/>
        </p:nvSpPr>
        <p:spPr>
          <a:xfrm rot="3023">
            <a:off x="1553524" y="2904300"/>
            <a:ext cx="7505703" cy="6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50" name="Google Shape;350;p36"/>
          <p:cNvSpPr txBox="1"/>
          <p:nvPr/>
        </p:nvSpPr>
        <p:spPr>
          <a:xfrm rot="3023">
            <a:off x="1553524" y="3761550"/>
            <a:ext cx="7505703" cy="6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51" name="Google Shape;351;p36"/>
          <p:cNvSpPr txBox="1"/>
          <p:nvPr/>
        </p:nvSpPr>
        <p:spPr>
          <a:xfrm rot="3079">
            <a:off x="1220150" y="5530725"/>
            <a:ext cx="2009701" cy="15648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Comfortaa"/>
              <a:buChar char="●"/>
            </a:pPr>
            <a:r>
              <a:rPr lang="en" sz="1600">
                <a:latin typeface="Comfortaa"/>
                <a:ea typeface="Comfortaa"/>
                <a:cs typeface="Comfortaa"/>
                <a:sym typeface="Comfortaa"/>
              </a:rPr>
              <a:t>Type</a:t>
            </a:r>
            <a:endParaRPr sz="1600">
              <a:latin typeface="Comfortaa"/>
              <a:ea typeface="Comfortaa"/>
              <a:cs typeface="Comfortaa"/>
              <a:sym typeface="Comfortaa"/>
            </a:endParaRPr>
          </a:p>
        </p:txBody>
      </p:sp>
      <p:sp>
        <p:nvSpPr>
          <p:cNvPr id="352" name="Google Shape;352;p36"/>
          <p:cNvSpPr txBox="1"/>
          <p:nvPr/>
        </p:nvSpPr>
        <p:spPr>
          <a:xfrm rot="3079">
            <a:off x="3229850" y="5530725"/>
            <a:ext cx="2009701" cy="15648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Comfortaa"/>
              <a:buChar char="●"/>
            </a:pPr>
            <a:r>
              <a:rPr lang="en" sz="1600">
                <a:latin typeface="Comfortaa"/>
                <a:ea typeface="Comfortaa"/>
                <a:cs typeface="Comfortaa"/>
                <a:sym typeface="Comfortaa"/>
              </a:rPr>
              <a:t>Type</a:t>
            </a:r>
            <a:endParaRPr sz="1600">
              <a:latin typeface="Comfortaa"/>
              <a:ea typeface="Comfortaa"/>
              <a:cs typeface="Comfortaa"/>
              <a:sym typeface="Comfortaa"/>
            </a:endParaRPr>
          </a:p>
        </p:txBody>
      </p:sp>
      <p:sp>
        <p:nvSpPr>
          <p:cNvPr id="353" name="Google Shape;353;p36"/>
          <p:cNvSpPr txBox="1"/>
          <p:nvPr/>
        </p:nvSpPr>
        <p:spPr>
          <a:xfrm rot="-241932">
            <a:off x="5560640" y="4956900"/>
            <a:ext cx="3805620" cy="90679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54" name="Google Shape;354;p36"/>
          <p:cNvSpPr txBox="1"/>
          <p:nvPr/>
        </p:nvSpPr>
        <p:spPr>
          <a:xfrm rot="-241932">
            <a:off x="5617790" y="6056975"/>
            <a:ext cx="3805620" cy="90679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355" name="Google Shape;355;p36"/>
          <p:cNvSpPr txBox="1"/>
          <p:nvPr/>
        </p:nvSpPr>
        <p:spPr>
          <a:xfrm>
            <a:off x="-3054050" y="544250"/>
            <a:ext cx="2954100" cy="3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“At Home vs. At School”</a:t>
            </a:r>
            <a:endParaRPr b="1" dirty="0"/>
          </a:p>
          <a:p>
            <a:pPr marL="457200" lvl="0" indent="0" algn="l" rtl="0">
              <a:spcBef>
                <a:spcPts val="0"/>
              </a:spcBef>
              <a:spcAft>
                <a:spcPts val="0"/>
              </a:spcAft>
              <a:buNone/>
            </a:pPr>
            <a:endParaRPr dirty="0"/>
          </a:p>
          <a:p>
            <a:pPr marL="457200" lvl="0" indent="-317500" algn="l" rtl="0">
              <a:spcBef>
                <a:spcPts val="0"/>
              </a:spcBef>
              <a:spcAft>
                <a:spcPts val="0"/>
              </a:spcAft>
              <a:buClr>
                <a:schemeClr val="dk1"/>
              </a:buClr>
              <a:buSzPts val="1400"/>
              <a:buChar char="●"/>
            </a:pPr>
            <a:r>
              <a:rPr lang="en" dirty="0">
                <a:solidFill>
                  <a:schemeClr val="dk1"/>
                </a:solidFill>
              </a:rPr>
              <a:t>Complete the text boxes about moving to distance learning.</a:t>
            </a:r>
            <a:endParaRPr dirty="0">
              <a:solidFill>
                <a:schemeClr val="dk1"/>
              </a:solidFill>
            </a:endParaRPr>
          </a:p>
          <a:p>
            <a:pPr marL="0" lvl="0" indent="0" algn="l" rtl="0">
              <a:spcBef>
                <a:spcPts val="0"/>
              </a:spcBef>
              <a:spcAft>
                <a:spcPts val="0"/>
              </a:spcAft>
              <a:buNone/>
            </a:pPr>
            <a:endParaRPr dirty="0">
              <a:solidFill>
                <a:schemeClr val="dk1"/>
              </a:solidFill>
            </a:endParaRPr>
          </a:p>
          <a:p>
            <a:pPr marL="457200" lvl="0" indent="-317500" algn="l" rtl="0">
              <a:spcBef>
                <a:spcPts val="0"/>
              </a:spcBef>
              <a:spcAft>
                <a:spcPts val="0"/>
              </a:spcAft>
              <a:buClr>
                <a:schemeClr val="dk1"/>
              </a:buClr>
              <a:buSzPts val="1400"/>
              <a:buChar char="●"/>
            </a:pPr>
            <a:r>
              <a:rPr lang="en" dirty="0">
                <a:solidFill>
                  <a:schemeClr val="dk1"/>
                </a:solidFill>
              </a:rPr>
              <a:t>A “pro” is a positive thing about it and a “con” is a negative thing about it.</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9"/>
        <p:cNvGrpSpPr/>
        <p:nvPr/>
      </p:nvGrpSpPr>
      <p:grpSpPr>
        <a:xfrm>
          <a:off x="0" y="0"/>
          <a:ext cx="0" cy="0"/>
          <a:chOff x="0" y="0"/>
          <a:chExt cx="0" cy="0"/>
        </a:xfrm>
      </p:grpSpPr>
      <p:pic>
        <p:nvPicPr>
          <p:cNvPr id="360" name="Google Shape;360;p37"/>
          <p:cNvPicPr preferRelativeResize="0"/>
          <p:nvPr/>
        </p:nvPicPr>
        <p:blipFill>
          <a:blip r:embed="rId4">
            <a:alphaModFix/>
          </a:blip>
          <a:stretch>
            <a:fillRect/>
          </a:stretch>
        </p:blipFill>
        <p:spPr>
          <a:xfrm rot="10800000">
            <a:off x="16112825" y="4213225"/>
            <a:ext cx="98775" cy="3858575"/>
          </a:xfrm>
          <a:prstGeom prst="rect">
            <a:avLst/>
          </a:prstGeom>
          <a:noFill/>
          <a:ln>
            <a:noFill/>
          </a:ln>
        </p:spPr>
      </p:pic>
      <p:pic>
        <p:nvPicPr>
          <p:cNvPr id="361" name="Google Shape;361;p37"/>
          <p:cNvPicPr preferRelativeResize="0"/>
          <p:nvPr/>
        </p:nvPicPr>
        <p:blipFill>
          <a:blip r:embed="rId5">
            <a:alphaModFix/>
          </a:blip>
          <a:stretch>
            <a:fillRect/>
          </a:stretch>
        </p:blipFill>
        <p:spPr>
          <a:xfrm rot="10800000">
            <a:off x="15878267" y="5562850"/>
            <a:ext cx="90073" cy="2488550"/>
          </a:xfrm>
          <a:prstGeom prst="rect">
            <a:avLst/>
          </a:prstGeom>
          <a:noFill/>
          <a:ln>
            <a:noFill/>
          </a:ln>
        </p:spPr>
      </p:pic>
      <p:pic>
        <p:nvPicPr>
          <p:cNvPr id="362" name="Google Shape;362;p37"/>
          <p:cNvPicPr preferRelativeResize="0"/>
          <p:nvPr/>
        </p:nvPicPr>
        <p:blipFill>
          <a:blip r:embed="rId6">
            <a:alphaModFix/>
          </a:blip>
          <a:stretch>
            <a:fillRect/>
          </a:stretch>
        </p:blipFill>
        <p:spPr>
          <a:xfrm>
            <a:off x="15635008" y="4213228"/>
            <a:ext cx="98775" cy="3858575"/>
          </a:xfrm>
          <a:prstGeom prst="rect">
            <a:avLst/>
          </a:prstGeom>
          <a:noFill/>
          <a:ln>
            <a:noFill/>
          </a:ln>
        </p:spPr>
      </p:pic>
      <p:pic>
        <p:nvPicPr>
          <p:cNvPr id="363" name="Google Shape;363;p37"/>
          <p:cNvPicPr preferRelativeResize="0"/>
          <p:nvPr/>
        </p:nvPicPr>
        <p:blipFill>
          <a:blip r:embed="rId7">
            <a:alphaModFix/>
          </a:blip>
          <a:stretch>
            <a:fillRect/>
          </a:stretch>
        </p:blipFill>
        <p:spPr>
          <a:xfrm rot="10800000">
            <a:off x="15400450" y="5562850"/>
            <a:ext cx="90073" cy="2488550"/>
          </a:xfrm>
          <a:prstGeom prst="rect">
            <a:avLst/>
          </a:prstGeom>
          <a:noFill/>
          <a:ln>
            <a:noFill/>
          </a:ln>
        </p:spPr>
      </p:pic>
      <p:pic>
        <p:nvPicPr>
          <p:cNvPr id="364" name="Google Shape;364;p37"/>
          <p:cNvPicPr preferRelativeResize="0"/>
          <p:nvPr/>
        </p:nvPicPr>
        <p:blipFill>
          <a:blip r:embed="rId8">
            <a:alphaModFix/>
          </a:blip>
          <a:stretch>
            <a:fillRect/>
          </a:stretch>
        </p:blipFill>
        <p:spPr>
          <a:xfrm>
            <a:off x="14653776" y="410900"/>
            <a:ext cx="2738200" cy="2001722"/>
          </a:xfrm>
          <a:prstGeom prst="rect">
            <a:avLst/>
          </a:prstGeom>
          <a:noFill/>
          <a:ln>
            <a:noFill/>
          </a:ln>
        </p:spPr>
      </p:pic>
      <p:pic>
        <p:nvPicPr>
          <p:cNvPr id="365" name="Google Shape;365;p37"/>
          <p:cNvPicPr preferRelativeResize="0"/>
          <p:nvPr/>
        </p:nvPicPr>
        <p:blipFill>
          <a:blip r:embed="rId9">
            <a:alphaModFix/>
          </a:blip>
          <a:stretch>
            <a:fillRect/>
          </a:stretch>
        </p:blipFill>
        <p:spPr>
          <a:xfrm>
            <a:off x="14702107" y="833155"/>
            <a:ext cx="2738200" cy="2001722"/>
          </a:xfrm>
          <a:prstGeom prst="rect">
            <a:avLst/>
          </a:prstGeom>
          <a:noFill/>
          <a:ln>
            <a:noFill/>
          </a:ln>
        </p:spPr>
      </p:pic>
      <p:pic>
        <p:nvPicPr>
          <p:cNvPr id="366" name="Google Shape;366;p37"/>
          <p:cNvPicPr preferRelativeResize="0"/>
          <p:nvPr/>
        </p:nvPicPr>
        <p:blipFill>
          <a:blip r:embed="rId10">
            <a:alphaModFix/>
          </a:blip>
          <a:stretch>
            <a:fillRect/>
          </a:stretch>
        </p:blipFill>
        <p:spPr>
          <a:xfrm>
            <a:off x="14750438" y="1255409"/>
            <a:ext cx="2738200" cy="2011164"/>
          </a:xfrm>
          <a:prstGeom prst="rect">
            <a:avLst/>
          </a:prstGeom>
          <a:noFill/>
          <a:ln>
            <a:noFill/>
          </a:ln>
        </p:spPr>
      </p:pic>
      <p:pic>
        <p:nvPicPr>
          <p:cNvPr id="367" name="Google Shape;367;p37"/>
          <p:cNvPicPr preferRelativeResize="0"/>
          <p:nvPr/>
        </p:nvPicPr>
        <p:blipFill>
          <a:blip r:embed="rId11">
            <a:alphaModFix/>
          </a:blip>
          <a:stretch>
            <a:fillRect/>
          </a:stretch>
        </p:blipFill>
        <p:spPr>
          <a:xfrm>
            <a:off x="14798770" y="1687106"/>
            <a:ext cx="2738200" cy="2011164"/>
          </a:xfrm>
          <a:prstGeom prst="rect">
            <a:avLst/>
          </a:prstGeom>
          <a:noFill/>
          <a:ln>
            <a:noFill/>
          </a:ln>
        </p:spPr>
      </p:pic>
      <p:pic>
        <p:nvPicPr>
          <p:cNvPr id="368" name="Google Shape;368;p37"/>
          <p:cNvPicPr preferRelativeResize="0"/>
          <p:nvPr/>
        </p:nvPicPr>
        <p:blipFill>
          <a:blip r:embed="rId12">
            <a:alphaModFix/>
          </a:blip>
          <a:stretch>
            <a:fillRect/>
          </a:stretch>
        </p:blipFill>
        <p:spPr>
          <a:xfrm>
            <a:off x="14847101" y="2118803"/>
            <a:ext cx="2738200" cy="2001722"/>
          </a:xfrm>
          <a:prstGeom prst="rect">
            <a:avLst/>
          </a:prstGeom>
          <a:noFill/>
          <a:ln>
            <a:noFill/>
          </a:ln>
        </p:spPr>
      </p:pic>
      <p:sp>
        <p:nvSpPr>
          <p:cNvPr id="369" name="Google Shape;369;p37"/>
          <p:cNvSpPr txBox="1"/>
          <p:nvPr/>
        </p:nvSpPr>
        <p:spPr>
          <a:xfrm>
            <a:off x="1509900" y="1432175"/>
            <a:ext cx="7521000" cy="9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latin typeface="Comfortaa"/>
                <a:ea typeface="Comfortaa"/>
                <a:cs typeface="Comfortaa"/>
                <a:sym typeface="Comfortaa"/>
              </a:rPr>
              <a:t>Build Your Own Page</a:t>
            </a:r>
            <a:endParaRPr sz="4800">
              <a:latin typeface="Comfortaa"/>
              <a:ea typeface="Comfortaa"/>
              <a:cs typeface="Comfortaa"/>
              <a:sym typeface="Comfortaa"/>
            </a:endParaRPr>
          </a:p>
        </p:txBody>
      </p:sp>
      <p:sp>
        <p:nvSpPr>
          <p:cNvPr id="370" name="Google Shape;370;p37"/>
          <p:cNvSpPr txBox="1"/>
          <p:nvPr/>
        </p:nvSpPr>
        <p:spPr>
          <a:xfrm>
            <a:off x="-3054050" y="544250"/>
            <a:ext cx="2954100" cy="615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“Build Your Own Page” #1</a:t>
            </a:r>
            <a:endParaRPr b="1"/>
          </a:p>
          <a:p>
            <a:pPr marL="457200" lvl="0" indent="0" algn="l" rtl="0">
              <a:spcBef>
                <a:spcPts val="0"/>
              </a:spcBef>
              <a:spcAft>
                <a:spcPts val="0"/>
              </a:spcAft>
              <a:buNone/>
            </a:pPr>
            <a:endParaRPr/>
          </a:p>
          <a:p>
            <a:pPr marL="457200" lvl="0" indent="-317500" algn="l" rtl="0">
              <a:spcBef>
                <a:spcPts val="0"/>
              </a:spcBef>
              <a:spcAft>
                <a:spcPts val="0"/>
              </a:spcAft>
              <a:buClr>
                <a:schemeClr val="dk1"/>
              </a:buClr>
              <a:buSzPts val="1400"/>
              <a:buChar char="●"/>
            </a:pPr>
            <a:r>
              <a:rPr lang="en">
                <a:solidFill>
                  <a:schemeClr val="dk1"/>
                </a:solidFill>
              </a:rPr>
              <a:t>Change the title of the page to whatever you want.</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Change the font and font size, too, if you want.</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Drag in pieces from the right to help design your page.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Use the blue handles to change the size or the angle.</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Add text boxes and/or images to complete the page.</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Remember, if you need to move something </a:t>
            </a:r>
            <a:r>
              <a:rPr lang="en" u="sng">
                <a:solidFill>
                  <a:schemeClr val="dk1"/>
                </a:solidFill>
              </a:rPr>
              <a:t>in front of</a:t>
            </a:r>
            <a:r>
              <a:rPr lang="en">
                <a:solidFill>
                  <a:schemeClr val="dk1"/>
                </a:solidFill>
              </a:rPr>
              <a:t> or </a:t>
            </a:r>
            <a:r>
              <a:rPr lang="en" u="sng">
                <a:solidFill>
                  <a:schemeClr val="dk1"/>
                </a:solidFill>
              </a:rPr>
              <a:t>behind</a:t>
            </a:r>
            <a:r>
              <a:rPr lang="en">
                <a:solidFill>
                  <a:schemeClr val="dk1"/>
                </a:solidFill>
              </a:rPr>
              <a:t> something else:</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Select the object, go to “Arrange” in the Menu bar, then “Order,” and click one of the options.</a:t>
            </a:r>
            <a:endParaRPr>
              <a:solidFill>
                <a:schemeClr val="dk1"/>
              </a:solidFill>
            </a:endParaRPr>
          </a:p>
        </p:txBody>
      </p:sp>
      <p:pic>
        <p:nvPicPr>
          <p:cNvPr id="371" name="Google Shape;371;p37"/>
          <p:cNvPicPr preferRelativeResize="0"/>
          <p:nvPr/>
        </p:nvPicPr>
        <p:blipFill>
          <a:blip r:embed="rId13">
            <a:alphaModFix/>
          </a:blip>
          <a:stretch>
            <a:fillRect/>
          </a:stretch>
        </p:blipFill>
        <p:spPr>
          <a:xfrm>
            <a:off x="10151888" y="811025"/>
            <a:ext cx="1334358" cy="928248"/>
          </a:xfrm>
          <a:prstGeom prst="rect">
            <a:avLst/>
          </a:prstGeom>
          <a:noFill/>
          <a:ln>
            <a:noFill/>
          </a:ln>
        </p:spPr>
      </p:pic>
      <p:pic>
        <p:nvPicPr>
          <p:cNvPr id="372" name="Google Shape;372;p37"/>
          <p:cNvPicPr preferRelativeResize="0"/>
          <p:nvPr/>
        </p:nvPicPr>
        <p:blipFill>
          <a:blip r:embed="rId14">
            <a:alphaModFix/>
          </a:blip>
          <a:stretch>
            <a:fillRect/>
          </a:stretch>
        </p:blipFill>
        <p:spPr>
          <a:xfrm>
            <a:off x="10434230" y="677650"/>
            <a:ext cx="1328556" cy="928248"/>
          </a:xfrm>
          <a:prstGeom prst="rect">
            <a:avLst/>
          </a:prstGeom>
          <a:noFill/>
          <a:ln>
            <a:noFill/>
          </a:ln>
        </p:spPr>
      </p:pic>
      <p:pic>
        <p:nvPicPr>
          <p:cNvPr id="373" name="Google Shape;373;p37"/>
          <p:cNvPicPr preferRelativeResize="0"/>
          <p:nvPr/>
        </p:nvPicPr>
        <p:blipFill>
          <a:blip r:embed="rId15">
            <a:alphaModFix/>
          </a:blip>
          <a:stretch>
            <a:fillRect/>
          </a:stretch>
        </p:blipFill>
        <p:spPr>
          <a:xfrm>
            <a:off x="12788000" y="540762"/>
            <a:ext cx="1393650" cy="930813"/>
          </a:xfrm>
          <a:prstGeom prst="rect">
            <a:avLst/>
          </a:prstGeom>
          <a:noFill/>
          <a:ln>
            <a:noFill/>
          </a:ln>
        </p:spPr>
      </p:pic>
      <p:pic>
        <p:nvPicPr>
          <p:cNvPr id="374" name="Google Shape;374;p37"/>
          <p:cNvPicPr preferRelativeResize="0"/>
          <p:nvPr/>
        </p:nvPicPr>
        <p:blipFill>
          <a:blip r:embed="rId16">
            <a:alphaModFix/>
          </a:blip>
          <a:stretch>
            <a:fillRect/>
          </a:stretch>
        </p:blipFill>
        <p:spPr>
          <a:xfrm>
            <a:off x="10710772" y="544275"/>
            <a:ext cx="1328556" cy="928248"/>
          </a:xfrm>
          <a:prstGeom prst="rect">
            <a:avLst/>
          </a:prstGeom>
          <a:noFill/>
          <a:ln>
            <a:noFill/>
          </a:ln>
        </p:spPr>
      </p:pic>
      <p:pic>
        <p:nvPicPr>
          <p:cNvPr id="375" name="Google Shape;375;p37"/>
          <p:cNvPicPr preferRelativeResize="0"/>
          <p:nvPr/>
        </p:nvPicPr>
        <p:blipFill>
          <a:blip r:embed="rId17">
            <a:alphaModFix/>
          </a:blip>
          <a:stretch>
            <a:fillRect/>
          </a:stretch>
        </p:blipFill>
        <p:spPr>
          <a:xfrm>
            <a:off x="10987313" y="410900"/>
            <a:ext cx="1328556" cy="928248"/>
          </a:xfrm>
          <a:prstGeom prst="rect">
            <a:avLst/>
          </a:prstGeom>
          <a:noFill/>
          <a:ln>
            <a:noFill/>
          </a:ln>
        </p:spPr>
      </p:pic>
      <p:pic>
        <p:nvPicPr>
          <p:cNvPr id="376" name="Google Shape;376;p37"/>
          <p:cNvPicPr preferRelativeResize="0"/>
          <p:nvPr/>
        </p:nvPicPr>
        <p:blipFill>
          <a:blip r:embed="rId18">
            <a:alphaModFix/>
          </a:blip>
          <a:stretch>
            <a:fillRect/>
          </a:stretch>
        </p:blipFill>
        <p:spPr>
          <a:xfrm>
            <a:off x="12628917" y="723500"/>
            <a:ext cx="1393656" cy="927396"/>
          </a:xfrm>
          <a:prstGeom prst="rect">
            <a:avLst/>
          </a:prstGeom>
          <a:noFill/>
          <a:ln>
            <a:noFill/>
          </a:ln>
        </p:spPr>
      </p:pic>
      <p:pic>
        <p:nvPicPr>
          <p:cNvPr id="377" name="Google Shape;377;p37"/>
          <p:cNvPicPr preferRelativeResize="0"/>
          <p:nvPr/>
        </p:nvPicPr>
        <p:blipFill>
          <a:blip r:embed="rId19">
            <a:alphaModFix/>
          </a:blip>
          <a:stretch>
            <a:fillRect/>
          </a:stretch>
        </p:blipFill>
        <p:spPr>
          <a:xfrm>
            <a:off x="12469840" y="902820"/>
            <a:ext cx="1393650" cy="927385"/>
          </a:xfrm>
          <a:prstGeom prst="rect">
            <a:avLst/>
          </a:prstGeom>
          <a:noFill/>
          <a:ln>
            <a:noFill/>
          </a:ln>
        </p:spPr>
      </p:pic>
      <p:pic>
        <p:nvPicPr>
          <p:cNvPr id="378" name="Google Shape;378;p37"/>
          <p:cNvPicPr preferRelativeResize="0"/>
          <p:nvPr/>
        </p:nvPicPr>
        <p:blipFill>
          <a:blip r:embed="rId20">
            <a:alphaModFix/>
          </a:blip>
          <a:stretch>
            <a:fillRect/>
          </a:stretch>
        </p:blipFill>
        <p:spPr>
          <a:xfrm>
            <a:off x="12315881" y="1082129"/>
            <a:ext cx="1388532" cy="927396"/>
          </a:xfrm>
          <a:prstGeom prst="rect">
            <a:avLst/>
          </a:prstGeom>
          <a:noFill/>
          <a:ln>
            <a:noFill/>
          </a:ln>
        </p:spPr>
      </p:pic>
      <p:pic>
        <p:nvPicPr>
          <p:cNvPr id="379" name="Google Shape;379;p37"/>
          <p:cNvPicPr preferRelativeResize="0"/>
          <p:nvPr/>
        </p:nvPicPr>
        <p:blipFill>
          <a:blip r:embed="rId21">
            <a:alphaModFix/>
          </a:blip>
          <a:stretch>
            <a:fillRect/>
          </a:stretch>
        </p:blipFill>
        <p:spPr>
          <a:xfrm>
            <a:off x="10293300" y="3266575"/>
            <a:ext cx="2954100" cy="3549371"/>
          </a:xfrm>
          <a:prstGeom prst="rect">
            <a:avLst/>
          </a:prstGeom>
          <a:noFill/>
          <a:ln>
            <a:noFill/>
          </a:ln>
        </p:spPr>
      </p:pic>
      <p:pic>
        <p:nvPicPr>
          <p:cNvPr id="380" name="Google Shape;380;p37"/>
          <p:cNvPicPr preferRelativeResize="0"/>
          <p:nvPr/>
        </p:nvPicPr>
        <p:blipFill>
          <a:blip r:embed="rId22">
            <a:alphaModFix/>
          </a:blip>
          <a:stretch>
            <a:fillRect/>
          </a:stretch>
        </p:blipFill>
        <p:spPr>
          <a:xfrm>
            <a:off x="11025425" y="3723775"/>
            <a:ext cx="3408000" cy="2831100"/>
          </a:xfrm>
          <a:prstGeom prst="rect">
            <a:avLst/>
          </a:prstGeom>
          <a:noFill/>
          <a:ln>
            <a:noFill/>
          </a:ln>
        </p:spPr>
      </p:pic>
      <p:pic>
        <p:nvPicPr>
          <p:cNvPr id="381" name="Google Shape;381;p37"/>
          <p:cNvPicPr preferRelativeResize="0"/>
          <p:nvPr/>
        </p:nvPicPr>
        <p:blipFill>
          <a:blip r:embed="rId23">
            <a:alphaModFix/>
          </a:blip>
          <a:stretch>
            <a:fillRect/>
          </a:stretch>
        </p:blipFill>
        <p:spPr>
          <a:xfrm>
            <a:off x="10560000" y="2009525"/>
            <a:ext cx="3287575" cy="3093920"/>
          </a:xfrm>
          <a:prstGeom prst="rect">
            <a:avLst/>
          </a:prstGeom>
          <a:noFill/>
          <a:ln>
            <a:noFill/>
          </a:ln>
        </p:spPr>
      </p:pic>
      <p:pic>
        <p:nvPicPr>
          <p:cNvPr id="382" name="Google Shape;382;p37"/>
          <p:cNvPicPr preferRelativeResize="0"/>
          <p:nvPr/>
        </p:nvPicPr>
        <p:blipFill>
          <a:blip r:embed="rId24">
            <a:alphaModFix/>
          </a:blip>
          <a:stretch>
            <a:fillRect/>
          </a:stretch>
        </p:blipFill>
        <p:spPr>
          <a:xfrm>
            <a:off x="11522882" y="2336225"/>
            <a:ext cx="3287580" cy="3099950"/>
          </a:xfrm>
          <a:prstGeom prst="rect">
            <a:avLst/>
          </a:prstGeom>
          <a:noFill/>
          <a:ln>
            <a:noFill/>
          </a:ln>
        </p:spPr>
      </p:pic>
      <p:pic>
        <p:nvPicPr>
          <p:cNvPr id="383" name="Google Shape;383;p37"/>
          <p:cNvPicPr preferRelativeResize="0"/>
          <p:nvPr/>
        </p:nvPicPr>
        <p:blipFill>
          <a:blip r:embed="rId25">
            <a:alphaModFix/>
          </a:blip>
          <a:stretch>
            <a:fillRect/>
          </a:stretch>
        </p:blipFill>
        <p:spPr>
          <a:xfrm>
            <a:off x="10293300" y="6973657"/>
            <a:ext cx="7687924" cy="82394"/>
          </a:xfrm>
          <a:prstGeom prst="rect">
            <a:avLst/>
          </a:prstGeom>
          <a:noFill/>
          <a:ln>
            <a:noFill/>
          </a:ln>
        </p:spPr>
      </p:pic>
      <p:pic>
        <p:nvPicPr>
          <p:cNvPr id="384" name="Google Shape;384;p37"/>
          <p:cNvPicPr preferRelativeResize="0"/>
          <p:nvPr/>
        </p:nvPicPr>
        <p:blipFill>
          <a:blip r:embed="rId26">
            <a:alphaModFix/>
          </a:blip>
          <a:stretch>
            <a:fillRect/>
          </a:stretch>
        </p:blipFill>
        <p:spPr>
          <a:xfrm>
            <a:off x="10293300" y="7176177"/>
            <a:ext cx="4136763" cy="97602"/>
          </a:xfrm>
          <a:prstGeom prst="rect">
            <a:avLst/>
          </a:prstGeom>
          <a:noFill/>
          <a:ln>
            <a:noFill/>
          </a:ln>
        </p:spPr>
      </p:pic>
      <p:pic>
        <p:nvPicPr>
          <p:cNvPr id="385" name="Google Shape;385;p37"/>
          <p:cNvPicPr preferRelativeResize="0"/>
          <p:nvPr/>
        </p:nvPicPr>
        <p:blipFill>
          <a:blip r:embed="rId27">
            <a:alphaModFix/>
          </a:blip>
          <a:stretch>
            <a:fillRect/>
          </a:stretch>
        </p:blipFill>
        <p:spPr>
          <a:xfrm>
            <a:off x="10293300" y="7393904"/>
            <a:ext cx="7687924" cy="82394"/>
          </a:xfrm>
          <a:prstGeom prst="rect">
            <a:avLst/>
          </a:prstGeom>
          <a:noFill/>
          <a:ln>
            <a:noFill/>
          </a:ln>
        </p:spPr>
      </p:pic>
      <p:pic>
        <p:nvPicPr>
          <p:cNvPr id="386" name="Google Shape;386;p37"/>
          <p:cNvPicPr preferRelativeResize="0"/>
          <p:nvPr/>
        </p:nvPicPr>
        <p:blipFill>
          <a:blip r:embed="rId28">
            <a:alphaModFix/>
          </a:blip>
          <a:stretch>
            <a:fillRect/>
          </a:stretch>
        </p:blipFill>
        <p:spPr>
          <a:xfrm>
            <a:off x="10293300" y="7596424"/>
            <a:ext cx="4136763" cy="976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0"/>
        <p:cNvGrpSpPr/>
        <p:nvPr/>
      </p:nvGrpSpPr>
      <p:grpSpPr>
        <a:xfrm>
          <a:off x="0" y="0"/>
          <a:ext cx="0" cy="0"/>
          <a:chOff x="0" y="0"/>
          <a:chExt cx="0" cy="0"/>
        </a:xfrm>
      </p:grpSpPr>
      <p:pic>
        <p:nvPicPr>
          <p:cNvPr id="391" name="Google Shape;391;p38"/>
          <p:cNvPicPr preferRelativeResize="0"/>
          <p:nvPr/>
        </p:nvPicPr>
        <p:blipFill>
          <a:blip r:embed="rId4">
            <a:alphaModFix/>
          </a:blip>
          <a:stretch>
            <a:fillRect/>
          </a:stretch>
        </p:blipFill>
        <p:spPr>
          <a:xfrm rot="10800000">
            <a:off x="16112825" y="4213225"/>
            <a:ext cx="98775" cy="3858575"/>
          </a:xfrm>
          <a:prstGeom prst="rect">
            <a:avLst/>
          </a:prstGeom>
          <a:noFill/>
          <a:ln>
            <a:noFill/>
          </a:ln>
        </p:spPr>
      </p:pic>
      <p:pic>
        <p:nvPicPr>
          <p:cNvPr id="392" name="Google Shape;392;p38"/>
          <p:cNvPicPr preferRelativeResize="0"/>
          <p:nvPr/>
        </p:nvPicPr>
        <p:blipFill>
          <a:blip r:embed="rId5">
            <a:alphaModFix/>
          </a:blip>
          <a:stretch>
            <a:fillRect/>
          </a:stretch>
        </p:blipFill>
        <p:spPr>
          <a:xfrm rot="10800000">
            <a:off x="15878267" y="5562850"/>
            <a:ext cx="90073" cy="2488550"/>
          </a:xfrm>
          <a:prstGeom prst="rect">
            <a:avLst/>
          </a:prstGeom>
          <a:noFill/>
          <a:ln>
            <a:noFill/>
          </a:ln>
        </p:spPr>
      </p:pic>
      <p:pic>
        <p:nvPicPr>
          <p:cNvPr id="393" name="Google Shape;393;p38"/>
          <p:cNvPicPr preferRelativeResize="0"/>
          <p:nvPr/>
        </p:nvPicPr>
        <p:blipFill>
          <a:blip r:embed="rId6">
            <a:alphaModFix/>
          </a:blip>
          <a:stretch>
            <a:fillRect/>
          </a:stretch>
        </p:blipFill>
        <p:spPr>
          <a:xfrm>
            <a:off x="15635008" y="4213228"/>
            <a:ext cx="98775" cy="3858575"/>
          </a:xfrm>
          <a:prstGeom prst="rect">
            <a:avLst/>
          </a:prstGeom>
          <a:noFill/>
          <a:ln>
            <a:noFill/>
          </a:ln>
        </p:spPr>
      </p:pic>
      <p:pic>
        <p:nvPicPr>
          <p:cNvPr id="394" name="Google Shape;394;p38"/>
          <p:cNvPicPr preferRelativeResize="0"/>
          <p:nvPr/>
        </p:nvPicPr>
        <p:blipFill>
          <a:blip r:embed="rId7">
            <a:alphaModFix/>
          </a:blip>
          <a:stretch>
            <a:fillRect/>
          </a:stretch>
        </p:blipFill>
        <p:spPr>
          <a:xfrm rot="10800000">
            <a:off x="15400450" y="5562850"/>
            <a:ext cx="90073" cy="2488550"/>
          </a:xfrm>
          <a:prstGeom prst="rect">
            <a:avLst/>
          </a:prstGeom>
          <a:noFill/>
          <a:ln>
            <a:noFill/>
          </a:ln>
        </p:spPr>
      </p:pic>
      <p:pic>
        <p:nvPicPr>
          <p:cNvPr id="395" name="Google Shape;395;p38"/>
          <p:cNvPicPr preferRelativeResize="0"/>
          <p:nvPr/>
        </p:nvPicPr>
        <p:blipFill>
          <a:blip r:embed="rId8">
            <a:alphaModFix/>
          </a:blip>
          <a:stretch>
            <a:fillRect/>
          </a:stretch>
        </p:blipFill>
        <p:spPr>
          <a:xfrm>
            <a:off x="14653776" y="410900"/>
            <a:ext cx="2738200" cy="2001722"/>
          </a:xfrm>
          <a:prstGeom prst="rect">
            <a:avLst/>
          </a:prstGeom>
          <a:noFill/>
          <a:ln>
            <a:noFill/>
          </a:ln>
        </p:spPr>
      </p:pic>
      <p:pic>
        <p:nvPicPr>
          <p:cNvPr id="396" name="Google Shape;396;p38"/>
          <p:cNvPicPr preferRelativeResize="0"/>
          <p:nvPr/>
        </p:nvPicPr>
        <p:blipFill>
          <a:blip r:embed="rId9">
            <a:alphaModFix/>
          </a:blip>
          <a:stretch>
            <a:fillRect/>
          </a:stretch>
        </p:blipFill>
        <p:spPr>
          <a:xfrm>
            <a:off x="14702107" y="833155"/>
            <a:ext cx="2738200" cy="2001722"/>
          </a:xfrm>
          <a:prstGeom prst="rect">
            <a:avLst/>
          </a:prstGeom>
          <a:noFill/>
          <a:ln>
            <a:noFill/>
          </a:ln>
        </p:spPr>
      </p:pic>
      <p:pic>
        <p:nvPicPr>
          <p:cNvPr id="397" name="Google Shape;397;p38"/>
          <p:cNvPicPr preferRelativeResize="0"/>
          <p:nvPr/>
        </p:nvPicPr>
        <p:blipFill>
          <a:blip r:embed="rId10">
            <a:alphaModFix/>
          </a:blip>
          <a:stretch>
            <a:fillRect/>
          </a:stretch>
        </p:blipFill>
        <p:spPr>
          <a:xfrm>
            <a:off x="14750438" y="1255409"/>
            <a:ext cx="2738200" cy="2011164"/>
          </a:xfrm>
          <a:prstGeom prst="rect">
            <a:avLst/>
          </a:prstGeom>
          <a:noFill/>
          <a:ln>
            <a:noFill/>
          </a:ln>
        </p:spPr>
      </p:pic>
      <p:pic>
        <p:nvPicPr>
          <p:cNvPr id="398" name="Google Shape;398;p38"/>
          <p:cNvPicPr preferRelativeResize="0"/>
          <p:nvPr/>
        </p:nvPicPr>
        <p:blipFill>
          <a:blip r:embed="rId11">
            <a:alphaModFix/>
          </a:blip>
          <a:stretch>
            <a:fillRect/>
          </a:stretch>
        </p:blipFill>
        <p:spPr>
          <a:xfrm>
            <a:off x="14798770" y="1687106"/>
            <a:ext cx="2738200" cy="2011164"/>
          </a:xfrm>
          <a:prstGeom prst="rect">
            <a:avLst/>
          </a:prstGeom>
          <a:noFill/>
          <a:ln>
            <a:noFill/>
          </a:ln>
        </p:spPr>
      </p:pic>
      <p:pic>
        <p:nvPicPr>
          <p:cNvPr id="399" name="Google Shape;399;p38"/>
          <p:cNvPicPr preferRelativeResize="0"/>
          <p:nvPr/>
        </p:nvPicPr>
        <p:blipFill>
          <a:blip r:embed="rId12">
            <a:alphaModFix/>
          </a:blip>
          <a:stretch>
            <a:fillRect/>
          </a:stretch>
        </p:blipFill>
        <p:spPr>
          <a:xfrm>
            <a:off x="14847101" y="2118803"/>
            <a:ext cx="2738200" cy="2001722"/>
          </a:xfrm>
          <a:prstGeom prst="rect">
            <a:avLst/>
          </a:prstGeom>
          <a:noFill/>
          <a:ln>
            <a:noFill/>
          </a:ln>
        </p:spPr>
      </p:pic>
      <p:sp>
        <p:nvSpPr>
          <p:cNvPr id="400" name="Google Shape;400;p38"/>
          <p:cNvSpPr txBox="1"/>
          <p:nvPr/>
        </p:nvSpPr>
        <p:spPr>
          <a:xfrm>
            <a:off x="1509900" y="1432175"/>
            <a:ext cx="7521000" cy="9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latin typeface="Comfortaa"/>
                <a:ea typeface="Comfortaa"/>
                <a:cs typeface="Comfortaa"/>
                <a:sym typeface="Comfortaa"/>
              </a:rPr>
              <a:t>Build Your Own Page</a:t>
            </a:r>
            <a:endParaRPr sz="4800">
              <a:latin typeface="Comfortaa"/>
              <a:ea typeface="Comfortaa"/>
              <a:cs typeface="Comfortaa"/>
              <a:sym typeface="Comfortaa"/>
            </a:endParaRPr>
          </a:p>
        </p:txBody>
      </p:sp>
      <p:sp>
        <p:nvSpPr>
          <p:cNvPr id="401" name="Google Shape;401;p38"/>
          <p:cNvSpPr txBox="1"/>
          <p:nvPr/>
        </p:nvSpPr>
        <p:spPr>
          <a:xfrm>
            <a:off x="-3054050" y="544250"/>
            <a:ext cx="2954100" cy="615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“Build Your Own Page” #2</a:t>
            </a:r>
            <a:endParaRPr b="1"/>
          </a:p>
          <a:p>
            <a:pPr marL="457200" lvl="0" indent="0" algn="l" rtl="0">
              <a:spcBef>
                <a:spcPts val="0"/>
              </a:spcBef>
              <a:spcAft>
                <a:spcPts val="0"/>
              </a:spcAft>
              <a:buNone/>
            </a:pPr>
            <a:endParaRPr/>
          </a:p>
          <a:p>
            <a:pPr marL="457200" lvl="0" indent="-317500" algn="l" rtl="0">
              <a:spcBef>
                <a:spcPts val="0"/>
              </a:spcBef>
              <a:spcAft>
                <a:spcPts val="0"/>
              </a:spcAft>
              <a:buClr>
                <a:schemeClr val="dk1"/>
              </a:buClr>
              <a:buSzPts val="1400"/>
              <a:buChar char="●"/>
            </a:pPr>
            <a:r>
              <a:rPr lang="en">
                <a:solidFill>
                  <a:schemeClr val="dk1"/>
                </a:solidFill>
              </a:rPr>
              <a:t>Change the title of the page to whatever you want.</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Change the font and font size, too, if you want.</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Drag in pieces from the right to help design your page.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Use the blue handles to change the size or the angle.</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Add text boxes and/or images to complete the page.</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Remember, if you need to move something </a:t>
            </a:r>
            <a:r>
              <a:rPr lang="en" u="sng">
                <a:solidFill>
                  <a:schemeClr val="dk1"/>
                </a:solidFill>
              </a:rPr>
              <a:t>in front of</a:t>
            </a:r>
            <a:r>
              <a:rPr lang="en">
                <a:solidFill>
                  <a:schemeClr val="dk1"/>
                </a:solidFill>
              </a:rPr>
              <a:t> or </a:t>
            </a:r>
            <a:r>
              <a:rPr lang="en" u="sng">
                <a:solidFill>
                  <a:schemeClr val="dk1"/>
                </a:solidFill>
              </a:rPr>
              <a:t>behind</a:t>
            </a:r>
            <a:r>
              <a:rPr lang="en">
                <a:solidFill>
                  <a:schemeClr val="dk1"/>
                </a:solidFill>
              </a:rPr>
              <a:t> something else:</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Select the object, go to “Arrange” in the Menu bar, then “Order,” and click one of the options.</a:t>
            </a:r>
            <a:endParaRPr>
              <a:solidFill>
                <a:schemeClr val="dk1"/>
              </a:solidFill>
            </a:endParaRPr>
          </a:p>
        </p:txBody>
      </p:sp>
      <p:pic>
        <p:nvPicPr>
          <p:cNvPr id="402" name="Google Shape;402;p38"/>
          <p:cNvPicPr preferRelativeResize="0"/>
          <p:nvPr/>
        </p:nvPicPr>
        <p:blipFill>
          <a:blip r:embed="rId13">
            <a:alphaModFix/>
          </a:blip>
          <a:stretch>
            <a:fillRect/>
          </a:stretch>
        </p:blipFill>
        <p:spPr>
          <a:xfrm>
            <a:off x="10151888" y="811025"/>
            <a:ext cx="1334358" cy="928248"/>
          </a:xfrm>
          <a:prstGeom prst="rect">
            <a:avLst/>
          </a:prstGeom>
          <a:noFill/>
          <a:ln>
            <a:noFill/>
          </a:ln>
        </p:spPr>
      </p:pic>
      <p:pic>
        <p:nvPicPr>
          <p:cNvPr id="403" name="Google Shape;403;p38"/>
          <p:cNvPicPr preferRelativeResize="0"/>
          <p:nvPr/>
        </p:nvPicPr>
        <p:blipFill>
          <a:blip r:embed="rId14">
            <a:alphaModFix/>
          </a:blip>
          <a:stretch>
            <a:fillRect/>
          </a:stretch>
        </p:blipFill>
        <p:spPr>
          <a:xfrm>
            <a:off x="10434230" y="677650"/>
            <a:ext cx="1328556" cy="928248"/>
          </a:xfrm>
          <a:prstGeom prst="rect">
            <a:avLst/>
          </a:prstGeom>
          <a:noFill/>
          <a:ln>
            <a:noFill/>
          </a:ln>
        </p:spPr>
      </p:pic>
      <p:pic>
        <p:nvPicPr>
          <p:cNvPr id="404" name="Google Shape;404;p38"/>
          <p:cNvPicPr preferRelativeResize="0"/>
          <p:nvPr/>
        </p:nvPicPr>
        <p:blipFill>
          <a:blip r:embed="rId15">
            <a:alphaModFix/>
          </a:blip>
          <a:stretch>
            <a:fillRect/>
          </a:stretch>
        </p:blipFill>
        <p:spPr>
          <a:xfrm>
            <a:off x="12788000" y="540762"/>
            <a:ext cx="1393650" cy="930813"/>
          </a:xfrm>
          <a:prstGeom prst="rect">
            <a:avLst/>
          </a:prstGeom>
          <a:noFill/>
          <a:ln>
            <a:noFill/>
          </a:ln>
        </p:spPr>
      </p:pic>
      <p:pic>
        <p:nvPicPr>
          <p:cNvPr id="405" name="Google Shape;405;p38"/>
          <p:cNvPicPr preferRelativeResize="0"/>
          <p:nvPr/>
        </p:nvPicPr>
        <p:blipFill>
          <a:blip r:embed="rId16">
            <a:alphaModFix/>
          </a:blip>
          <a:stretch>
            <a:fillRect/>
          </a:stretch>
        </p:blipFill>
        <p:spPr>
          <a:xfrm>
            <a:off x="10710772" y="544275"/>
            <a:ext cx="1328556" cy="928248"/>
          </a:xfrm>
          <a:prstGeom prst="rect">
            <a:avLst/>
          </a:prstGeom>
          <a:noFill/>
          <a:ln>
            <a:noFill/>
          </a:ln>
        </p:spPr>
      </p:pic>
      <p:pic>
        <p:nvPicPr>
          <p:cNvPr id="406" name="Google Shape;406;p38"/>
          <p:cNvPicPr preferRelativeResize="0"/>
          <p:nvPr/>
        </p:nvPicPr>
        <p:blipFill>
          <a:blip r:embed="rId17">
            <a:alphaModFix/>
          </a:blip>
          <a:stretch>
            <a:fillRect/>
          </a:stretch>
        </p:blipFill>
        <p:spPr>
          <a:xfrm>
            <a:off x="10987313" y="410900"/>
            <a:ext cx="1328556" cy="928248"/>
          </a:xfrm>
          <a:prstGeom prst="rect">
            <a:avLst/>
          </a:prstGeom>
          <a:noFill/>
          <a:ln>
            <a:noFill/>
          </a:ln>
        </p:spPr>
      </p:pic>
      <p:pic>
        <p:nvPicPr>
          <p:cNvPr id="407" name="Google Shape;407;p38"/>
          <p:cNvPicPr preferRelativeResize="0"/>
          <p:nvPr/>
        </p:nvPicPr>
        <p:blipFill>
          <a:blip r:embed="rId18">
            <a:alphaModFix/>
          </a:blip>
          <a:stretch>
            <a:fillRect/>
          </a:stretch>
        </p:blipFill>
        <p:spPr>
          <a:xfrm>
            <a:off x="12628917" y="723500"/>
            <a:ext cx="1393656" cy="927396"/>
          </a:xfrm>
          <a:prstGeom prst="rect">
            <a:avLst/>
          </a:prstGeom>
          <a:noFill/>
          <a:ln>
            <a:noFill/>
          </a:ln>
        </p:spPr>
      </p:pic>
      <p:pic>
        <p:nvPicPr>
          <p:cNvPr id="408" name="Google Shape;408;p38"/>
          <p:cNvPicPr preferRelativeResize="0"/>
          <p:nvPr/>
        </p:nvPicPr>
        <p:blipFill>
          <a:blip r:embed="rId19">
            <a:alphaModFix/>
          </a:blip>
          <a:stretch>
            <a:fillRect/>
          </a:stretch>
        </p:blipFill>
        <p:spPr>
          <a:xfrm>
            <a:off x="12469840" y="902820"/>
            <a:ext cx="1393650" cy="927385"/>
          </a:xfrm>
          <a:prstGeom prst="rect">
            <a:avLst/>
          </a:prstGeom>
          <a:noFill/>
          <a:ln>
            <a:noFill/>
          </a:ln>
        </p:spPr>
      </p:pic>
      <p:pic>
        <p:nvPicPr>
          <p:cNvPr id="409" name="Google Shape;409;p38"/>
          <p:cNvPicPr preferRelativeResize="0"/>
          <p:nvPr/>
        </p:nvPicPr>
        <p:blipFill>
          <a:blip r:embed="rId20">
            <a:alphaModFix/>
          </a:blip>
          <a:stretch>
            <a:fillRect/>
          </a:stretch>
        </p:blipFill>
        <p:spPr>
          <a:xfrm>
            <a:off x="12315881" y="1082129"/>
            <a:ext cx="1388532" cy="927396"/>
          </a:xfrm>
          <a:prstGeom prst="rect">
            <a:avLst/>
          </a:prstGeom>
          <a:noFill/>
          <a:ln>
            <a:noFill/>
          </a:ln>
        </p:spPr>
      </p:pic>
      <p:pic>
        <p:nvPicPr>
          <p:cNvPr id="410" name="Google Shape;410;p38"/>
          <p:cNvPicPr preferRelativeResize="0"/>
          <p:nvPr/>
        </p:nvPicPr>
        <p:blipFill>
          <a:blip r:embed="rId21">
            <a:alphaModFix/>
          </a:blip>
          <a:stretch>
            <a:fillRect/>
          </a:stretch>
        </p:blipFill>
        <p:spPr>
          <a:xfrm>
            <a:off x="10293300" y="3266575"/>
            <a:ext cx="2954100" cy="3549371"/>
          </a:xfrm>
          <a:prstGeom prst="rect">
            <a:avLst/>
          </a:prstGeom>
          <a:noFill/>
          <a:ln>
            <a:noFill/>
          </a:ln>
        </p:spPr>
      </p:pic>
      <p:pic>
        <p:nvPicPr>
          <p:cNvPr id="411" name="Google Shape;411;p38"/>
          <p:cNvPicPr preferRelativeResize="0"/>
          <p:nvPr/>
        </p:nvPicPr>
        <p:blipFill>
          <a:blip r:embed="rId22">
            <a:alphaModFix/>
          </a:blip>
          <a:stretch>
            <a:fillRect/>
          </a:stretch>
        </p:blipFill>
        <p:spPr>
          <a:xfrm>
            <a:off x="11025425" y="3723775"/>
            <a:ext cx="3408000" cy="2831100"/>
          </a:xfrm>
          <a:prstGeom prst="rect">
            <a:avLst/>
          </a:prstGeom>
          <a:noFill/>
          <a:ln>
            <a:noFill/>
          </a:ln>
        </p:spPr>
      </p:pic>
      <p:pic>
        <p:nvPicPr>
          <p:cNvPr id="412" name="Google Shape;412;p38"/>
          <p:cNvPicPr preferRelativeResize="0"/>
          <p:nvPr/>
        </p:nvPicPr>
        <p:blipFill>
          <a:blip r:embed="rId23">
            <a:alphaModFix/>
          </a:blip>
          <a:stretch>
            <a:fillRect/>
          </a:stretch>
        </p:blipFill>
        <p:spPr>
          <a:xfrm>
            <a:off x="10560000" y="2009525"/>
            <a:ext cx="3287575" cy="3093920"/>
          </a:xfrm>
          <a:prstGeom prst="rect">
            <a:avLst/>
          </a:prstGeom>
          <a:noFill/>
          <a:ln>
            <a:noFill/>
          </a:ln>
        </p:spPr>
      </p:pic>
      <p:pic>
        <p:nvPicPr>
          <p:cNvPr id="413" name="Google Shape;413;p38"/>
          <p:cNvPicPr preferRelativeResize="0"/>
          <p:nvPr/>
        </p:nvPicPr>
        <p:blipFill>
          <a:blip r:embed="rId24">
            <a:alphaModFix/>
          </a:blip>
          <a:stretch>
            <a:fillRect/>
          </a:stretch>
        </p:blipFill>
        <p:spPr>
          <a:xfrm>
            <a:off x="11522882" y="2336225"/>
            <a:ext cx="3287580" cy="3099950"/>
          </a:xfrm>
          <a:prstGeom prst="rect">
            <a:avLst/>
          </a:prstGeom>
          <a:noFill/>
          <a:ln>
            <a:noFill/>
          </a:ln>
        </p:spPr>
      </p:pic>
      <p:pic>
        <p:nvPicPr>
          <p:cNvPr id="414" name="Google Shape;414;p38"/>
          <p:cNvPicPr preferRelativeResize="0"/>
          <p:nvPr/>
        </p:nvPicPr>
        <p:blipFill>
          <a:blip r:embed="rId25">
            <a:alphaModFix/>
          </a:blip>
          <a:stretch>
            <a:fillRect/>
          </a:stretch>
        </p:blipFill>
        <p:spPr>
          <a:xfrm>
            <a:off x="10293300" y="6973657"/>
            <a:ext cx="7687924" cy="82394"/>
          </a:xfrm>
          <a:prstGeom prst="rect">
            <a:avLst/>
          </a:prstGeom>
          <a:noFill/>
          <a:ln>
            <a:noFill/>
          </a:ln>
        </p:spPr>
      </p:pic>
      <p:pic>
        <p:nvPicPr>
          <p:cNvPr id="415" name="Google Shape;415;p38"/>
          <p:cNvPicPr preferRelativeResize="0"/>
          <p:nvPr/>
        </p:nvPicPr>
        <p:blipFill>
          <a:blip r:embed="rId26">
            <a:alphaModFix/>
          </a:blip>
          <a:stretch>
            <a:fillRect/>
          </a:stretch>
        </p:blipFill>
        <p:spPr>
          <a:xfrm>
            <a:off x="10293300" y="7176177"/>
            <a:ext cx="4136763" cy="97602"/>
          </a:xfrm>
          <a:prstGeom prst="rect">
            <a:avLst/>
          </a:prstGeom>
          <a:noFill/>
          <a:ln>
            <a:noFill/>
          </a:ln>
        </p:spPr>
      </p:pic>
      <p:pic>
        <p:nvPicPr>
          <p:cNvPr id="416" name="Google Shape;416;p38"/>
          <p:cNvPicPr preferRelativeResize="0"/>
          <p:nvPr/>
        </p:nvPicPr>
        <p:blipFill>
          <a:blip r:embed="rId27">
            <a:alphaModFix/>
          </a:blip>
          <a:stretch>
            <a:fillRect/>
          </a:stretch>
        </p:blipFill>
        <p:spPr>
          <a:xfrm>
            <a:off x="10293300" y="7393904"/>
            <a:ext cx="7687924" cy="82394"/>
          </a:xfrm>
          <a:prstGeom prst="rect">
            <a:avLst/>
          </a:prstGeom>
          <a:noFill/>
          <a:ln>
            <a:noFill/>
          </a:ln>
        </p:spPr>
      </p:pic>
      <p:pic>
        <p:nvPicPr>
          <p:cNvPr id="417" name="Google Shape;417;p38"/>
          <p:cNvPicPr preferRelativeResize="0"/>
          <p:nvPr/>
        </p:nvPicPr>
        <p:blipFill>
          <a:blip r:embed="rId28">
            <a:alphaModFix/>
          </a:blip>
          <a:stretch>
            <a:fillRect/>
          </a:stretch>
        </p:blipFill>
        <p:spPr>
          <a:xfrm>
            <a:off x="10293300" y="7596424"/>
            <a:ext cx="4136763" cy="976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sp>
        <p:nvSpPr>
          <p:cNvPr id="174" name="Google Shape;174;p18"/>
          <p:cNvSpPr txBox="1"/>
          <p:nvPr/>
        </p:nvSpPr>
        <p:spPr>
          <a:xfrm rot="1947">
            <a:off x="7670675" y="3165350"/>
            <a:ext cx="1588800" cy="270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 Type</a:t>
            </a:r>
            <a:endParaRPr sz="1600">
              <a:latin typeface="Comfortaa"/>
              <a:ea typeface="Comfortaa"/>
              <a:cs typeface="Comfortaa"/>
              <a:sym typeface="Comfortaa"/>
            </a:endParaRPr>
          </a:p>
        </p:txBody>
      </p:sp>
      <p:sp>
        <p:nvSpPr>
          <p:cNvPr id="175" name="Google Shape;175;p18"/>
          <p:cNvSpPr txBox="1"/>
          <p:nvPr/>
        </p:nvSpPr>
        <p:spPr>
          <a:xfrm>
            <a:off x="-3713600" y="544250"/>
            <a:ext cx="3623700" cy="6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“Our Classroom”</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Create your classroom map with the shape tool.</a:t>
            </a:r>
            <a:endParaRPr/>
          </a:p>
          <a:p>
            <a:pPr marL="914400" lvl="1" indent="-317500" algn="l" rtl="0">
              <a:spcBef>
                <a:spcPts val="0"/>
              </a:spcBef>
              <a:spcAft>
                <a:spcPts val="0"/>
              </a:spcAft>
              <a:buSzPts val="1400"/>
              <a:buChar char="○"/>
            </a:pPr>
            <a:r>
              <a:rPr lang="en"/>
              <a:t>Add shapes to represent the important parts of your classroom. </a:t>
            </a:r>
            <a:endParaRPr/>
          </a:p>
          <a:p>
            <a:pPr marL="914400" lvl="1" indent="-317500" algn="l" rtl="0">
              <a:spcBef>
                <a:spcPts val="0"/>
              </a:spcBef>
              <a:spcAft>
                <a:spcPts val="0"/>
              </a:spcAft>
              <a:buSzPts val="1400"/>
              <a:buChar char="○"/>
            </a:pPr>
            <a:r>
              <a:rPr lang="en"/>
              <a:t>You don’t have to make the shapes look exactly like the real object. For example, maybe you use a triangle to represent the teacher chair.</a:t>
            </a:r>
            <a:endParaRPr/>
          </a:p>
          <a:p>
            <a:pPr marL="914400" lvl="1" indent="-317500" algn="l" rtl="0">
              <a:spcBef>
                <a:spcPts val="0"/>
              </a:spcBef>
              <a:spcAft>
                <a:spcPts val="0"/>
              </a:spcAft>
              <a:buSzPts val="1400"/>
              <a:buChar char="○"/>
            </a:pPr>
            <a:r>
              <a:rPr lang="en"/>
              <a:t>Change a shape’s fill-color to help objects stand out from each other.</a:t>
            </a:r>
            <a:endParaRPr/>
          </a:p>
          <a:p>
            <a:pPr marL="914400" lvl="1" indent="-317500" algn="l" rtl="0">
              <a:spcBef>
                <a:spcPts val="0"/>
              </a:spcBef>
              <a:spcAft>
                <a:spcPts val="0"/>
              </a:spcAft>
              <a:buSzPts val="1400"/>
              <a:buChar char="○"/>
            </a:pPr>
            <a:r>
              <a:rPr lang="en"/>
              <a:t>Add a mini-version of the shape to your “Key.” </a:t>
            </a:r>
            <a:endParaRPr/>
          </a:p>
          <a:p>
            <a:pPr marL="1371600" lvl="2" indent="-317500" algn="l" rtl="0">
              <a:spcBef>
                <a:spcPts val="0"/>
              </a:spcBef>
              <a:spcAft>
                <a:spcPts val="0"/>
              </a:spcAft>
              <a:buSzPts val="1400"/>
              <a:buChar char="■"/>
            </a:pPr>
            <a:r>
              <a:rPr lang="en"/>
              <a:t>You can hit “Ctrl + C” to copy a shape and “Ctrl + V” to paste another copy of it.</a:t>
            </a:r>
            <a:endParaRPr/>
          </a:p>
          <a:p>
            <a:pPr marL="914400" lvl="1" indent="-317500" algn="l" rtl="0">
              <a:spcBef>
                <a:spcPts val="0"/>
              </a:spcBef>
              <a:spcAft>
                <a:spcPts val="0"/>
              </a:spcAft>
              <a:buSzPts val="1400"/>
              <a:buChar char="○"/>
            </a:pPr>
            <a:r>
              <a:rPr lang="en"/>
              <a:t>Don’t forget to drag the star and heart onto your map! (If the star and heart are “hiding” behind shapes you added, do this:</a:t>
            </a:r>
            <a:endParaRPr/>
          </a:p>
          <a:p>
            <a:pPr marL="1371600" lvl="2" indent="-317500" algn="l" rtl="0">
              <a:spcBef>
                <a:spcPts val="0"/>
              </a:spcBef>
              <a:spcAft>
                <a:spcPts val="0"/>
              </a:spcAft>
              <a:buSzPts val="1400"/>
              <a:buChar char="■"/>
            </a:pPr>
            <a:r>
              <a:rPr lang="en"/>
              <a:t>Select the start or heart. Go to “Arrange” in the Menu bar. Then “Order,” and “Bring to Front.”</a:t>
            </a:r>
            <a:endParaRPr/>
          </a:p>
        </p:txBody>
      </p:sp>
      <p:pic>
        <p:nvPicPr>
          <p:cNvPr id="176" name="Google Shape;176;p18"/>
          <p:cNvPicPr preferRelativeResize="0"/>
          <p:nvPr/>
        </p:nvPicPr>
        <p:blipFill>
          <a:blip r:embed="rId4">
            <a:alphaModFix/>
          </a:blip>
          <a:stretch>
            <a:fillRect/>
          </a:stretch>
        </p:blipFill>
        <p:spPr>
          <a:xfrm>
            <a:off x="10168750" y="6466725"/>
            <a:ext cx="416725" cy="377950"/>
          </a:xfrm>
          <a:prstGeom prst="rect">
            <a:avLst/>
          </a:prstGeom>
          <a:noFill/>
          <a:ln>
            <a:noFill/>
          </a:ln>
        </p:spPr>
      </p:pic>
      <p:pic>
        <p:nvPicPr>
          <p:cNvPr id="177" name="Google Shape;177;p18"/>
          <p:cNvPicPr preferRelativeResize="0"/>
          <p:nvPr/>
        </p:nvPicPr>
        <p:blipFill>
          <a:blip r:embed="rId5">
            <a:alphaModFix/>
          </a:blip>
          <a:stretch>
            <a:fillRect/>
          </a:stretch>
        </p:blipFill>
        <p:spPr>
          <a:xfrm>
            <a:off x="10168750" y="5867300"/>
            <a:ext cx="416725" cy="404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19"/>
          <p:cNvSpPr txBox="1"/>
          <p:nvPr/>
        </p:nvSpPr>
        <p:spPr>
          <a:xfrm rot="2184">
            <a:off x="1438627" y="2490076"/>
            <a:ext cx="1888800" cy="157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Type</a:t>
            </a:r>
            <a:endParaRPr sz="1600">
              <a:latin typeface="Comfortaa"/>
              <a:ea typeface="Comfortaa"/>
              <a:cs typeface="Comfortaa"/>
              <a:sym typeface="Comfortaa"/>
            </a:endParaRPr>
          </a:p>
        </p:txBody>
      </p:sp>
      <p:sp>
        <p:nvSpPr>
          <p:cNvPr id="183" name="Google Shape;183;p19"/>
          <p:cNvSpPr txBox="1"/>
          <p:nvPr/>
        </p:nvSpPr>
        <p:spPr>
          <a:xfrm rot="2223">
            <a:off x="3694149" y="2619750"/>
            <a:ext cx="2319300" cy="7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Type</a:t>
            </a:r>
            <a:endParaRPr sz="1600">
              <a:latin typeface="Comfortaa"/>
              <a:ea typeface="Comfortaa"/>
              <a:cs typeface="Comfortaa"/>
              <a:sym typeface="Comfortaa"/>
            </a:endParaRPr>
          </a:p>
        </p:txBody>
      </p:sp>
      <p:sp>
        <p:nvSpPr>
          <p:cNvPr id="184" name="Google Shape;184;p19"/>
          <p:cNvSpPr txBox="1"/>
          <p:nvPr/>
        </p:nvSpPr>
        <p:spPr>
          <a:xfrm rot="2250">
            <a:off x="3846549" y="4109650"/>
            <a:ext cx="2749801" cy="10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Type</a:t>
            </a:r>
            <a:endParaRPr sz="1600">
              <a:latin typeface="Comfortaa"/>
              <a:ea typeface="Comfortaa"/>
              <a:cs typeface="Comfortaa"/>
              <a:sym typeface="Comfortaa"/>
            </a:endParaRPr>
          </a:p>
        </p:txBody>
      </p:sp>
      <p:sp>
        <p:nvSpPr>
          <p:cNvPr id="185" name="Google Shape;185;p19"/>
          <p:cNvSpPr txBox="1"/>
          <p:nvPr/>
        </p:nvSpPr>
        <p:spPr>
          <a:xfrm rot="2372">
            <a:off x="6879324" y="5193400"/>
            <a:ext cx="2174401" cy="147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Type</a:t>
            </a:r>
            <a:endParaRPr sz="1600">
              <a:latin typeface="Comfortaa"/>
              <a:ea typeface="Comfortaa"/>
              <a:cs typeface="Comfortaa"/>
              <a:sym typeface="Comfortaa"/>
            </a:endParaRPr>
          </a:p>
        </p:txBody>
      </p:sp>
      <p:sp>
        <p:nvSpPr>
          <p:cNvPr id="186" name="Google Shape;186;p19"/>
          <p:cNvSpPr txBox="1"/>
          <p:nvPr/>
        </p:nvSpPr>
        <p:spPr>
          <a:xfrm rot="321111">
            <a:off x="1509507" y="5070715"/>
            <a:ext cx="1749728" cy="152936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Type</a:t>
            </a:r>
            <a:endParaRPr sz="1600">
              <a:latin typeface="Comfortaa"/>
              <a:ea typeface="Comfortaa"/>
              <a:cs typeface="Comfortaa"/>
              <a:sym typeface="Comfortaa"/>
            </a:endParaRPr>
          </a:p>
        </p:txBody>
      </p:sp>
      <p:sp>
        <p:nvSpPr>
          <p:cNvPr id="187" name="Google Shape;187;p19"/>
          <p:cNvSpPr txBox="1"/>
          <p:nvPr/>
        </p:nvSpPr>
        <p:spPr>
          <a:xfrm rot="-149021">
            <a:off x="6994010" y="2734832"/>
            <a:ext cx="2159929" cy="16335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Type</a:t>
            </a:r>
            <a:endParaRPr sz="1600">
              <a:latin typeface="Comfortaa"/>
              <a:ea typeface="Comfortaa"/>
              <a:cs typeface="Comfortaa"/>
              <a:sym typeface="Comfortaa"/>
            </a:endParaRPr>
          </a:p>
        </p:txBody>
      </p:sp>
      <p:sp>
        <p:nvSpPr>
          <p:cNvPr id="188" name="Google Shape;188;p19"/>
          <p:cNvSpPr txBox="1"/>
          <p:nvPr/>
        </p:nvSpPr>
        <p:spPr>
          <a:xfrm rot="-143370">
            <a:off x="3582274" y="6112427"/>
            <a:ext cx="2820653" cy="8293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Type</a:t>
            </a:r>
            <a:endParaRPr sz="1600">
              <a:latin typeface="Comfortaa"/>
              <a:ea typeface="Comfortaa"/>
              <a:cs typeface="Comfortaa"/>
              <a:sym typeface="Comfortaa"/>
            </a:endParaRPr>
          </a:p>
        </p:txBody>
      </p:sp>
      <p:sp>
        <p:nvSpPr>
          <p:cNvPr id="189" name="Google Shape;189;p19"/>
          <p:cNvSpPr txBox="1"/>
          <p:nvPr/>
        </p:nvSpPr>
        <p:spPr>
          <a:xfrm>
            <a:off x="-3054050" y="544250"/>
            <a:ext cx="2954100" cy="94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“A Day in the Life”</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Complete the text boxes.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sp>
        <p:nvSpPr>
          <p:cNvPr id="194" name="Google Shape;194;p20"/>
          <p:cNvSpPr txBox="1"/>
          <p:nvPr/>
        </p:nvSpPr>
        <p:spPr>
          <a:xfrm rot="2409">
            <a:off x="1411975" y="2749775"/>
            <a:ext cx="3424201" cy="113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95" name="Google Shape;195;p20"/>
          <p:cNvSpPr txBox="1"/>
          <p:nvPr/>
        </p:nvSpPr>
        <p:spPr>
          <a:xfrm rot="-190092">
            <a:off x="1554992" y="4272055"/>
            <a:ext cx="4917917" cy="86295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96" name="Google Shape;196;p20"/>
          <p:cNvSpPr txBox="1"/>
          <p:nvPr/>
        </p:nvSpPr>
        <p:spPr>
          <a:xfrm rot="2451">
            <a:off x="1271000" y="5797475"/>
            <a:ext cx="2524801" cy="11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97" name="Google Shape;197;p20"/>
          <p:cNvSpPr txBox="1"/>
          <p:nvPr/>
        </p:nvSpPr>
        <p:spPr>
          <a:xfrm rot="2358">
            <a:off x="3869425" y="5797475"/>
            <a:ext cx="2623801" cy="11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98" name="Google Shape;198;p20"/>
          <p:cNvSpPr txBox="1"/>
          <p:nvPr/>
        </p:nvSpPr>
        <p:spPr>
          <a:xfrm rot="2551">
            <a:off x="6856450" y="5473625"/>
            <a:ext cx="2425801" cy="139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199" name="Google Shape;199;p20"/>
          <p:cNvSpPr txBox="1"/>
          <p:nvPr/>
        </p:nvSpPr>
        <p:spPr>
          <a:xfrm>
            <a:off x="-3054050" y="544250"/>
            <a:ext cx="2954100" cy="10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“Teacher Feature”</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Complete the text boxes about your teacher.</a:t>
            </a:r>
            <a:endParaRPr/>
          </a:p>
        </p:txBody>
      </p:sp>
      <p:sp>
        <p:nvSpPr>
          <p:cNvPr id="200" name="Google Shape;200;p20"/>
          <p:cNvSpPr txBox="1"/>
          <p:nvPr/>
        </p:nvSpPr>
        <p:spPr>
          <a:xfrm rot="243446">
            <a:off x="7633932" y="3449495"/>
            <a:ext cx="1390686" cy="42525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Type</a:t>
            </a:r>
            <a:endParaRPr sz="1600">
              <a:latin typeface="Comfortaa"/>
              <a:ea typeface="Comfortaa"/>
              <a:cs typeface="Comfortaa"/>
              <a:sym typeface="Comforta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22"/>
          <p:cNvSpPr txBox="1"/>
          <p:nvPr/>
        </p:nvSpPr>
        <p:spPr>
          <a:xfrm rot="2484">
            <a:off x="1362449" y="3146625"/>
            <a:ext cx="4982401" cy="60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20" name="Google Shape;220;p22"/>
          <p:cNvSpPr txBox="1"/>
          <p:nvPr/>
        </p:nvSpPr>
        <p:spPr>
          <a:xfrm rot="2484">
            <a:off x="1362449" y="4013475"/>
            <a:ext cx="4982401" cy="6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21" name="Google Shape;221;p22"/>
          <p:cNvSpPr txBox="1"/>
          <p:nvPr/>
        </p:nvSpPr>
        <p:spPr>
          <a:xfrm rot="2636">
            <a:off x="1362449" y="4964300"/>
            <a:ext cx="5477402" cy="518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Comfortaa"/>
                <a:ea typeface="Comfortaa"/>
                <a:cs typeface="Comfortaa"/>
                <a:sym typeface="Comfortaa"/>
              </a:rPr>
              <a:t>Type</a:t>
            </a:r>
            <a:endParaRPr sz="2400">
              <a:latin typeface="Comfortaa"/>
              <a:ea typeface="Comfortaa"/>
              <a:cs typeface="Comfortaa"/>
              <a:sym typeface="Comfortaa"/>
            </a:endParaRPr>
          </a:p>
        </p:txBody>
      </p:sp>
      <p:sp>
        <p:nvSpPr>
          <p:cNvPr id="222" name="Google Shape;222;p22"/>
          <p:cNvSpPr txBox="1"/>
          <p:nvPr/>
        </p:nvSpPr>
        <p:spPr>
          <a:xfrm rot="1968">
            <a:off x="7572750" y="1973550"/>
            <a:ext cx="1048200" cy="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23" name="Google Shape;223;p22"/>
          <p:cNvSpPr txBox="1"/>
          <p:nvPr/>
        </p:nvSpPr>
        <p:spPr>
          <a:xfrm rot="2405">
            <a:off x="7115550" y="2494950"/>
            <a:ext cx="857700" cy="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24" name="Google Shape;224;p22"/>
          <p:cNvSpPr txBox="1"/>
          <p:nvPr/>
        </p:nvSpPr>
        <p:spPr>
          <a:xfrm rot="2405">
            <a:off x="8325225" y="2494950"/>
            <a:ext cx="857700" cy="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25" name="Google Shape;225;p22"/>
          <p:cNvSpPr txBox="1"/>
          <p:nvPr/>
        </p:nvSpPr>
        <p:spPr>
          <a:xfrm rot="2405">
            <a:off x="8325225" y="3152175"/>
            <a:ext cx="857700" cy="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26" name="Google Shape;226;p22"/>
          <p:cNvSpPr txBox="1"/>
          <p:nvPr/>
        </p:nvSpPr>
        <p:spPr>
          <a:xfrm rot="2405">
            <a:off x="8096600" y="3757350"/>
            <a:ext cx="857700" cy="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27" name="Google Shape;227;p22"/>
          <p:cNvSpPr txBox="1"/>
          <p:nvPr/>
        </p:nvSpPr>
        <p:spPr>
          <a:xfrm rot="2405">
            <a:off x="7920400" y="4362525"/>
            <a:ext cx="857700" cy="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omfortaa"/>
                <a:ea typeface="Comfortaa"/>
                <a:cs typeface="Comfortaa"/>
                <a:sym typeface="Comfortaa"/>
              </a:rPr>
              <a:t>Type</a:t>
            </a:r>
            <a:endParaRPr sz="2000">
              <a:latin typeface="Comfortaa"/>
              <a:ea typeface="Comfortaa"/>
              <a:cs typeface="Comfortaa"/>
              <a:sym typeface="Comfortaa"/>
            </a:endParaRPr>
          </a:p>
        </p:txBody>
      </p:sp>
      <p:sp>
        <p:nvSpPr>
          <p:cNvPr id="228" name="Google Shape;228;p22"/>
          <p:cNvSpPr txBox="1"/>
          <p:nvPr/>
        </p:nvSpPr>
        <p:spPr>
          <a:xfrm>
            <a:off x="-3054050" y="544250"/>
            <a:ext cx="2954100" cy="281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“What A Class” Option #2</a:t>
            </a:r>
            <a:endParaRPr b="1" dirty="0"/>
          </a:p>
          <a:p>
            <a:pPr marL="457200" lvl="0" indent="0" algn="l" rtl="0">
              <a:spcBef>
                <a:spcPts val="0"/>
              </a:spcBef>
              <a:spcAft>
                <a:spcPts val="0"/>
              </a:spcAft>
              <a:buNone/>
            </a:pPr>
            <a:endParaRPr dirty="0"/>
          </a:p>
          <a:p>
            <a:pPr marL="457200" lvl="0" indent="-317500" algn="l" rtl="0">
              <a:spcBef>
                <a:spcPts val="0"/>
              </a:spcBef>
              <a:spcAft>
                <a:spcPts val="0"/>
              </a:spcAft>
              <a:buSzPts val="1400"/>
              <a:buChar char="●"/>
            </a:pPr>
            <a:r>
              <a:rPr lang="en" dirty="0"/>
              <a:t>Use this slide if you don’t have a photo of your class. If you do, you may want to use Option #1 instead.</a:t>
            </a:r>
            <a:endParaRPr dirty="0"/>
          </a:p>
          <a:p>
            <a:pPr marL="457200" lvl="0" indent="0" algn="l" rtl="0">
              <a:spcBef>
                <a:spcPts val="0"/>
              </a:spcBef>
              <a:spcAft>
                <a:spcPts val="0"/>
              </a:spcAft>
              <a:buNone/>
            </a:pPr>
            <a:endParaRPr dirty="0"/>
          </a:p>
          <a:p>
            <a:pPr marL="457200" lvl="0" indent="-317500" algn="l" rtl="0">
              <a:spcBef>
                <a:spcPts val="0"/>
              </a:spcBef>
              <a:spcAft>
                <a:spcPts val="0"/>
              </a:spcAft>
              <a:buSzPts val="1400"/>
              <a:buChar char="●"/>
            </a:pPr>
            <a:r>
              <a:rPr lang="en" dirty="0"/>
              <a:t>Fill out all the text boxes.</a:t>
            </a:r>
            <a:endParaRPr dirty="0"/>
          </a:p>
          <a:p>
            <a:pPr marL="0" lvl="0" indent="0" algn="l" rtl="0">
              <a:spcBef>
                <a:spcPts val="0"/>
              </a:spcBef>
              <a:spcAft>
                <a:spcPts val="0"/>
              </a:spcAft>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2"/>
        <p:cNvGrpSpPr/>
        <p:nvPr/>
      </p:nvGrpSpPr>
      <p:grpSpPr>
        <a:xfrm>
          <a:off x="0" y="0"/>
          <a:ext cx="0" cy="0"/>
          <a:chOff x="0" y="0"/>
          <a:chExt cx="0" cy="0"/>
        </a:xfrm>
      </p:grpSpPr>
      <p:sp>
        <p:nvSpPr>
          <p:cNvPr id="233" name="Google Shape;233;p23"/>
          <p:cNvSpPr txBox="1"/>
          <p:nvPr/>
        </p:nvSpPr>
        <p:spPr>
          <a:xfrm rot="2518">
            <a:off x="5267699" y="2841525"/>
            <a:ext cx="4096201" cy="11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Comfortaa"/>
                <a:ea typeface="Comfortaa"/>
                <a:cs typeface="Comfortaa"/>
                <a:sym typeface="Comfortaa"/>
              </a:rPr>
              <a:t>Type</a:t>
            </a:r>
            <a:endParaRPr sz="1800" dirty="0">
              <a:latin typeface="Comfortaa"/>
              <a:ea typeface="Comfortaa"/>
              <a:cs typeface="Comfortaa"/>
              <a:sym typeface="Comfortaa"/>
            </a:endParaRPr>
          </a:p>
        </p:txBody>
      </p:sp>
      <p:sp>
        <p:nvSpPr>
          <p:cNvPr id="234" name="Google Shape;234;p23"/>
          <p:cNvSpPr txBox="1"/>
          <p:nvPr/>
        </p:nvSpPr>
        <p:spPr>
          <a:xfrm rot="2589">
            <a:off x="1343399" y="5565825"/>
            <a:ext cx="4382101" cy="135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Comfortaa"/>
                <a:ea typeface="Comfortaa"/>
                <a:cs typeface="Comfortaa"/>
                <a:sym typeface="Comfortaa"/>
              </a:rPr>
              <a:t>Type</a:t>
            </a:r>
          </a:p>
        </p:txBody>
      </p:sp>
      <p:sp>
        <p:nvSpPr>
          <p:cNvPr id="235" name="Google Shape;235;p23"/>
          <p:cNvSpPr txBox="1"/>
          <p:nvPr/>
        </p:nvSpPr>
        <p:spPr>
          <a:xfrm>
            <a:off x="-3054050" y="544250"/>
            <a:ext cx="2954100" cy="35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“Moments to Remember”</a:t>
            </a:r>
            <a:endParaRPr b="1" dirty="0"/>
          </a:p>
          <a:p>
            <a:pPr marL="457200" lvl="0" indent="0" algn="l" rtl="0">
              <a:spcBef>
                <a:spcPts val="0"/>
              </a:spcBef>
              <a:spcAft>
                <a:spcPts val="0"/>
              </a:spcAft>
              <a:buNone/>
            </a:pPr>
            <a:endParaRPr dirty="0"/>
          </a:p>
          <a:p>
            <a:pPr marL="457200" lvl="0" indent="-317500" algn="l" rtl="0">
              <a:spcBef>
                <a:spcPts val="0"/>
              </a:spcBef>
              <a:spcAft>
                <a:spcPts val="0"/>
              </a:spcAft>
              <a:buSzPts val="1400"/>
              <a:buChar char="●"/>
            </a:pPr>
            <a:r>
              <a:rPr lang="en" dirty="0"/>
              <a:t>Add photos for each memory prompt. If you don’t have a photo to match the memory you want to write about, try inserting an image from the web that reminds you of the memory. </a:t>
            </a:r>
            <a:endParaRPr dirty="0"/>
          </a:p>
          <a:p>
            <a:pPr marL="914400" lvl="1" indent="-317500" algn="l" rtl="0">
              <a:spcBef>
                <a:spcPts val="0"/>
              </a:spcBef>
              <a:spcAft>
                <a:spcPts val="0"/>
              </a:spcAft>
              <a:buSzPts val="1400"/>
              <a:buChar char="○"/>
            </a:pPr>
            <a:r>
              <a:rPr lang="en" dirty="0"/>
              <a:t>To do this, go to “Insert image” from the toolbar and select “search the web.” </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Char char="●"/>
            </a:pPr>
            <a:r>
              <a:rPr lang="en"/>
              <a:t>Give a detailed summary of each memory.</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9"/>
        <p:cNvGrpSpPr/>
        <p:nvPr/>
      </p:nvGrpSpPr>
      <p:grpSpPr>
        <a:xfrm>
          <a:off x="0" y="0"/>
          <a:ext cx="0" cy="0"/>
          <a:chOff x="0" y="0"/>
          <a:chExt cx="0" cy="0"/>
        </a:xfrm>
      </p:grpSpPr>
      <p:sp>
        <p:nvSpPr>
          <p:cNvPr id="240" name="Google Shape;240;p24"/>
          <p:cNvSpPr txBox="1"/>
          <p:nvPr/>
        </p:nvSpPr>
        <p:spPr>
          <a:xfrm rot="2554">
            <a:off x="4048499" y="2079975"/>
            <a:ext cx="5248801" cy="8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41" name="Google Shape;241;p24"/>
          <p:cNvSpPr txBox="1"/>
          <p:nvPr/>
        </p:nvSpPr>
        <p:spPr>
          <a:xfrm rot="2509">
            <a:off x="4096125" y="3887250"/>
            <a:ext cx="2877001" cy="11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42" name="Google Shape;242;p24"/>
          <p:cNvSpPr txBox="1"/>
          <p:nvPr/>
        </p:nvSpPr>
        <p:spPr>
          <a:xfrm rot="2554">
            <a:off x="3915149" y="5909025"/>
            <a:ext cx="5248801" cy="8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43" name="Google Shape;243;p24"/>
          <p:cNvSpPr txBox="1"/>
          <p:nvPr/>
        </p:nvSpPr>
        <p:spPr>
          <a:xfrm>
            <a:off x="-3054050" y="544250"/>
            <a:ext cx="2954100" cy="35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“MORE Moments to Remember”</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Add photos for each memory prompt. If you don’t have a photo to match the memory you want to write about, try inserting an image from the web that reminds you of the memory. </a:t>
            </a:r>
            <a:endParaRPr/>
          </a:p>
          <a:p>
            <a:pPr marL="914400" lvl="1" indent="-317500" algn="l" rtl="0">
              <a:spcBef>
                <a:spcPts val="0"/>
              </a:spcBef>
              <a:spcAft>
                <a:spcPts val="0"/>
              </a:spcAft>
              <a:buSzPts val="1400"/>
              <a:buChar char="○"/>
            </a:pPr>
            <a:r>
              <a:rPr lang="en"/>
              <a:t>To do this, go to “Insert image” from the toolbar and select “search the web.” </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Give a detailed summary of each memory.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sp>
        <p:nvSpPr>
          <p:cNvPr id="248" name="Google Shape;248;p25"/>
          <p:cNvSpPr txBox="1"/>
          <p:nvPr/>
        </p:nvSpPr>
        <p:spPr>
          <a:xfrm rot="2684">
            <a:off x="1381499" y="3631950"/>
            <a:ext cx="3458101" cy="1914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a:p>
            <a:pPr marL="457200" lvl="0" indent="-342900" algn="l" rtl="0">
              <a:spcBef>
                <a:spcPts val="0"/>
              </a:spcBef>
              <a:spcAft>
                <a:spcPts val="0"/>
              </a:spcAft>
              <a:buSzPts val="1800"/>
              <a:buFont typeface="Comfortaa"/>
              <a:buAutoNum type="arabicPeriod"/>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49" name="Google Shape;249;p25"/>
          <p:cNvSpPr txBox="1"/>
          <p:nvPr/>
        </p:nvSpPr>
        <p:spPr>
          <a:xfrm rot="442347">
            <a:off x="5794196" y="2337554"/>
            <a:ext cx="2438459" cy="65029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Oswald"/>
                <a:ea typeface="Oswald"/>
                <a:cs typeface="Oswald"/>
                <a:sym typeface="Oswald"/>
              </a:rPr>
              <a:t>Type</a:t>
            </a:r>
            <a:endParaRPr sz="2000">
              <a:latin typeface="Oswald"/>
              <a:ea typeface="Oswald"/>
              <a:cs typeface="Oswald"/>
              <a:sym typeface="Oswald"/>
            </a:endParaRPr>
          </a:p>
        </p:txBody>
      </p:sp>
      <p:sp>
        <p:nvSpPr>
          <p:cNvPr id="250" name="Google Shape;250;p25"/>
          <p:cNvSpPr txBox="1"/>
          <p:nvPr/>
        </p:nvSpPr>
        <p:spPr>
          <a:xfrm rot="2684">
            <a:off x="1429124" y="6232275"/>
            <a:ext cx="3458101" cy="71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51" name="Google Shape;251;p25"/>
          <p:cNvSpPr txBox="1"/>
          <p:nvPr/>
        </p:nvSpPr>
        <p:spPr>
          <a:xfrm rot="2776">
            <a:off x="6210675" y="6308175"/>
            <a:ext cx="2601001" cy="63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52" name="Google Shape;252;p25"/>
          <p:cNvSpPr txBox="1"/>
          <p:nvPr/>
        </p:nvSpPr>
        <p:spPr>
          <a:xfrm rot="-234962">
            <a:off x="4982753" y="3382453"/>
            <a:ext cx="3509795" cy="108649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53" name="Google Shape;253;p25"/>
          <p:cNvSpPr txBox="1"/>
          <p:nvPr/>
        </p:nvSpPr>
        <p:spPr>
          <a:xfrm rot="-234962">
            <a:off x="5062603" y="4753678"/>
            <a:ext cx="3509795" cy="108649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mfortaa"/>
                <a:ea typeface="Comfortaa"/>
                <a:cs typeface="Comfortaa"/>
                <a:sym typeface="Comfortaa"/>
              </a:rPr>
              <a:t>Type</a:t>
            </a:r>
            <a:endParaRPr sz="1800">
              <a:latin typeface="Comfortaa"/>
              <a:ea typeface="Comfortaa"/>
              <a:cs typeface="Comfortaa"/>
              <a:sym typeface="Comfortaa"/>
            </a:endParaRPr>
          </a:p>
        </p:txBody>
      </p:sp>
      <p:sp>
        <p:nvSpPr>
          <p:cNvPr id="254" name="Google Shape;254;p25"/>
          <p:cNvSpPr txBox="1"/>
          <p:nvPr/>
        </p:nvSpPr>
        <p:spPr>
          <a:xfrm>
            <a:off x="-3054050" y="544250"/>
            <a:ext cx="2954100" cy="374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“Let’s Look at Some Books”</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solidFill>
                  <a:schemeClr val="dk1"/>
                </a:solidFill>
              </a:rPr>
              <a:t>Type the titles of five of the best books you read this year.</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SzPts val="1400"/>
              <a:buChar char="●"/>
            </a:pPr>
            <a:r>
              <a:rPr lang="en"/>
              <a:t>Inside the image of the yellow book, type the title of your favorite book. (You could also try inserting an image of the book cover.)</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Fill out the yellow sticky note about your favorite book.</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Complete the rest of the text boxes.</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sNotebookLocked xmlns="e98143ef-1c87-450f-9e65-75001a6d2334" xsi:nil="true"/>
    <CultureName xmlns="e98143ef-1c87-450f-9e65-75001a6d2334" xsi:nil="true"/>
    <Owner xmlns="e98143ef-1c87-450f-9e65-75001a6d2334">
      <UserInfo>
        <DisplayName/>
        <AccountId xsi:nil="true"/>
        <AccountType/>
      </UserInfo>
    </Owner>
    <Invited_Teachers xmlns="e98143ef-1c87-450f-9e65-75001a6d2334" xsi:nil="true"/>
    <LMS_Mappings xmlns="e98143ef-1c87-450f-9e65-75001a6d2334" xsi:nil="true"/>
    <Is_Collaboration_Space_Locked xmlns="e98143ef-1c87-450f-9e65-75001a6d2334" xsi:nil="true"/>
    <Templates xmlns="e98143ef-1c87-450f-9e65-75001a6d2334" xsi:nil="true"/>
    <Has_Teacher_Only_SectionGroup xmlns="e98143ef-1c87-450f-9e65-75001a6d2334" xsi:nil="true"/>
    <NotebookType xmlns="e98143ef-1c87-450f-9e65-75001a6d2334" xsi:nil="true"/>
    <AppVersion xmlns="e98143ef-1c87-450f-9e65-75001a6d2334" xsi:nil="true"/>
    <TeamsChannelId xmlns="e98143ef-1c87-450f-9e65-75001a6d2334" xsi:nil="true"/>
    <DefaultSectionNames xmlns="e98143ef-1c87-450f-9e65-75001a6d2334" xsi:nil="true"/>
    <Distribution_Groups xmlns="e98143ef-1c87-450f-9e65-75001a6d2334" xsi:nil="true"/>
    <Invited_Students xmlns="e98143ef-1c87-450f-9e65-75001a6d2334" xsi:nil="true"/>
    <Math_Settings xmlns="e98143ef-1c87-450f-9e65-75001a6d2334" xsi:nil="true"/>
    <Self_Registration_Enabled xmlns="e98143ef-1c87-450f-9e65-75001a6d2334" xsi:nil="true"/>
    <FolderType xmlns="e98143ef-1c87-450f-9e65-75001a6d2334" xsi:nil="true"/>
    <Teachers xmlns="e98143ef-1c87-450f-9e65-75001a6d2334">
      <UserInfo>
        <DisplayName/>
        <AccountId xsi:nil="true"/>
        <AccountType/>
      </UserInfo>
    </Teachers>
    <Students xmlns="e98143ef-1c87-450f-9e65-75001a6d2334">
      <UserInfo>
        <DisplayName/>
        <AccountId xsi:nil="true"/>
        <AccountType/>
      </UserInfo>
    </Students>
    <Student_Groups xmlns="e98143ef-1c87-450f-9e65-75001a6d2334">
      <UserInfo>
        <DisplayName/>
        <AccountId xsi:nil="true"/>
        <AccountType/>
      </UserInfo>
    </Student_Group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F7655F4420D24C9B9F446E1B5E3BC1" ma:contentTypeVersion="31" ma:contentTypeDescription="Create a new document." ma:contentTypeScope="" ma:versionID="74c3be3e8b2c1c470fbe85be44b36c21">
  <xsd:schema xmlns:xsd="http://www.w3.org/2001/XMLSchema" xmlns:xs="http://www.w3.org/2001/XMLSchema" xmlns:p="http://schemas.microsoft.com/office/2006/metadata/properties" xmlns:ns3="64c8e3db-ebf5-4e82-85e7-2bcc9da3fe5d" xmlns:ns4="e98143ef-1c87-450f-9e65-75001a6d2334" targetNamespace="http://schemas.microsoft.com/office/2006/metadata/properties" ma:root="true" ma:fieldsID="0f0b7967ae5615702bb51e4b5f068a71" ns3:_="" ns4:_="">
    <xsd:import namespace="64c8e3db-ebf5-4e82-85e7-2bcc9da3fe5d"/>
    <xsd:import namespace="e98143ef-1c87-450f-9e65-75001a6d233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Distribution_Groups" minOccurs="0"/>
                <xsd:element ref="ns4:LMS_Mapping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c8e3db-ebf5-4e82-85e7-2bcc9da3fe5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8143ef-1c87-450f-9e65-75001a6d23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NotebookType" ma:index="13" nillable="true" ma:displayName="Notebook Type" ma:internalName="NotebookType">
      <xsd:simpleType>
        <xsd:restriction base="dms:Text"/>
      </xsd:simpleType>
    </xsd:element>
    <xsd:element name="FolderType" ma:index="14" nillable="true" ma:displayName="Folder Type" ma:internalName="FolderType">
      <xsd:simpleType>
        <xsd:restriction base="dms:Text"/>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msChannelId" ma:index="17" nillable="true" ma:displayName="Teams Channel Id" ma:internalName="TeamsChannelId">
      <xsd:simpleType>
        <xsd:restriction base="dms:Text"/>
      </xsd:simpleType>
    </xsd:element>
    <xsd:element name="Owner" ma:index="18"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9" nillable="true" ma:displayName="Math Settings" ma:internalName="Math_Settings">
      <xsd:simpleType>
        <xsd:restriction base="dms:Text"/>
      </xsd:simpleType>
    </xsd:element>
    <xsd:element name="DefaultSectionNames" ma:index="20" nillable="true" ma:displayName="Default Section Names" ma:internalName="DefaultSectionNames">
      <xsd:simpleType>
        <xsd:restriction base="dms:Note">
          <xsd:maxLength value="255"/>
        </xsd:restriction>
      </xsd:simpleType>
    </xsd:element>
    <xsd:element name="Templates" ma:index="21" nillable="true" ma:displayName="Templates" ma:internalName="Templates">
      <xsd:simpleType>
        <xsd:restriction base="dms:Note">
          <xsd:maxLength value="255"/>
        </xsd:restriction>
      </xsd:simpleType>
    </xsd:element>
    <xsd:element name="Teachers" ma:index="22"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3"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4"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5" nillable="true" ma:displayName="Invited Teachers" ma:internalName="Invited_Teachers">
      <xsd:simpleType>
        <xsd:restriction base="dms:Note">
          <xsd:maxLength value="255"/>
        </xsd:restriction>
      </xsd:simpleType>
    </xsd:element>
    <xsd:element name="Invited_Students" ma:index="26" nillable="true" ma:displayName="Invited Students" ma:internalName="Invited_Students">
      <xsd:simpleType>
        <xsd:restriction base="dms:Note">
          <xsd:maxLength value="255"/>
        </xsd:restriction>
      </xsd:simpleType>
    </xsd:element>
    <xsd:element name="Self_Registration_Enabled" ma:index="27" nillable="true" ma:displayName="Self Registration Enabled" ma:internalName="Self_Registration_Enabled">
      <xsd:simpleType>
        <xsd:restriction base="dms:Boolean"/>
      </xsd:simpleType>
    </xsd:element>
    <xsd:element name="Has_Teacher_Only_SectionGroup" ma:index="28" nillable="true" ma:displayName="Has Teacher Only SectionGroup" ma:internalName="Has_Teacher_Only_SectionGroup">
      <xsd:simpleType>
        <xsd:restriction base="dms:Boolean"/>
      </xsd:simpleType>
    </xsd:element>
    <xsd:element name="Is_Collaboration_Space_Locked" ma:index="29" nillable="true" ma:displayName="Is Collaboration Space Locked" ma:internalName="Is_Collaboration_Space_Locked">
      <xsd:simpleType>
        <xsd:restriction base="dms:Boolean"/>
      </xsd:simpleType>
    </xsd:element>
    <xsd:element name="IsNotebookLocked" ma:index="30" nillable="true" ma:displayName="Is Notebook Locked" ma:internalName="IsNotebookLocked">
      <xsd:simpleType>
        <xsd:restriction base="dms:Boolean"/>
      </xsd:simpleType>
    </xsd:element>
    <xsd:element name="MediaServiceAutoTags" ma:index="31" nillable="true" ma:displayName="Tags" ma:internalName="MediaServiceAutoTags"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element name="Distribution_Groups" ma:index="36" nillable="true" ma:displayName="Distribution Groups" ma:internalName="Distribution_Groups">
      <xsd:simpleType>
        <xsd:restriction base="dms:Note">
          <xsd:maxLength value="255"/>
        </xsd:restriction>
      </xsd:simpleType>
    </xsd:element>
    <xsd:element name="LMS_Mappings" ma:index="37" nillable="true" ma:displayName="LMS Mappings" ma:internalName="LMS_Mappings">
      <xsd:simpleType>
        <xsd:restriction base="dms:Note">
          <xsd:maxLength value="255"/>
        </xsd:restriction>
      </xsd:simpleType>
    </xsd:element>
    <xsd:element name="MediaServiceDateTaken" ma:index="3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7884C6-551F-47FF-AF16-B311306D0FCF}">
  <ds:schemaRefs>
    <ds:schemaRef ds:uri="http://schemas.microsoft.com/sharepoint/v3/contenttype/forms"/>
  </ds:schemaRefs>
</ds:datastoreItem>
</file>

<file path=customXml/itemProps2.xml><?xml version="1.0" encoding="utf-8"?>
<ds:datastoreItem xmlns:ds="http://schemas.openxmlformats.org/officeDocument/2006/customXml" ds:itemID="{74937491-2AFA-4A89-8081-1E4A231D74DC}">
  <ds:schemaRefs>
    <ds:schemaRef ds:uri="http://schemas.microsoft.com/office/2006/metadata/properties"/>
    <ds:schemaRef ds:uri="http://purl.org/dc/terms/"/>
    <ds:schemaRef ds:uri="http://purl.org/dc/elements/1.1/"/>
    <ds:schemaRef ds:uri="http://www.w3.org/XML/1998/namespace"/>
    <ds:schemaRef ds:uri="64c8e3db-ebf5-4e82-85e7-2bcc9da3fe5d"/>
    <ds:schemaRef ds:uri="http://schemas.microsoft.com/office/2006/documentManagement/types"/>
    <ds:schemaRef ds:uri="e98143ef-1c87-450f-9e65-75001a6d2334"/>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60FEBC3E-6C43-47D0-B26B-3AE578A4C5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c8e3db-ebf5-4e82-85e7-2bcc9da3fe5d"/>
    <ds:schemaRef ds:uri="e98143ef-1c87-450f-9e65-75001a6d23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TotalTime>
  <Words>1458</Words>
  <Application>Microsoft Office PowerPoint</Application>
  <PresentationFormat>Custom</PresentationFormat>
  <Paragraphs>251</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Comfortaa</vt:lpstr>
      <vt:lpstr>Arial</vt:lpstr>
      <vt:lpstr>Oswald</vt:lpstr>
      <vt:lpstr>Courier New</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Michele Bice</dc:creator>
  <cp:lastModifiedBy>Jakki Goins</cp:lastModifiedBy>
  <cp:revision>4</cp:revision>
  <dcterms:modified xsi:type="dcterms:W3CDTF">2020-05-20T11:49:16Z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0x01010060F7655F4420D24C9B9F446E1B5E3BC1</vt:lpwstr>
  </property>
</Properties>
</file>